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9" r:id="rId2"/>
    <p:sldId id="307" r:id="rId3"/>
    <p:sldId id="283" r:id="rId4"/>
    <p:sldId id="294" r:id="rId5"/>
    <p:sldId id="289" r:id="rId6"/>
    <p:sldId id="338" r:id="rId7"/>
    <p:sldId id="334" r:id="rId8"/>
    <p:sldId id="350" r:id="rId9"/>
    <p:sldId id="320" r:id="rId10"/>
    <p:sldId id="322" r:id="rId11"/>
    <p:sldId id="316" r:id="rId12"/>
    <p:sldId id="342" r:id="rId13"/>
    <p:sldId id="348" r:id="rId14"/>
    <p:sldId id="323" r:id="rId15"/>
    <p:sldId id="340" r:id="rId16"/>
    <p:sldId id="324" r:id="rId17"/>
    <p:sldId id="326" r:id="rId18"/>
    <p:sldId id="346" r:id="rId19"/>
    <p:sldId id="355" r:id="rId20"/>
    <p:sldId id="353" r:id="rId21"/>
    <p:sldId id="352" r:id="rId22"/>
    <p:sldId id="339" r:id="rId23"/>
    <p:sldId id="328" r:id="rId24"/>
    <p:sldId id="329" r:id="rId25"/>
    <p:sldId id="358" r:id="rId26"/>
    <p:sldId id="330" r:id="rId27"/>
    <p:sldId id="331" r:id="rId28"/>
    <p:sldId id="349" r:id="rId29"/>
    <p:sldId id="335" r:id="rId30"/>
    <p:sldId id="357" r:id="rId31"/>
    <p:sldId id="344" r:id="rId32"/>
    <p:sldId id="359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lani Woods" initials="DW" lastIdx="6" clrIdx="0">
    <p:extLst>
      <p:ext uri="{19B8F6BF-5375-455C-9EA6-DF929625EA0E}">
        <p15:presenceInfo xmlns:p15="http://schemas.microsoft.com/office/powerpoint/2012/main" userId="S::dwoods@rand.org::fed3ee7e-5f77-4c0a-b650-b81a669e31d0" providerId="AD"/>
      </p:ext>
    </p:extLst>
  </p:cmAuthor>
  <p:cmAuthor id="2" name="John Vahedi" initials="JV" lastIdx="9" clrIdx="1">
    <p:extLst>
      <p:ext uri="{19B8F6BF-5375-455C-9EA6-DF929625EA0E}">
        <p15:presenceInfo xmlns:p15="http://schemas.microsoft.com/office/powerpoint/2012/main" userId="S::vahedi@rand.org::2f7ff376-30a2-4adf-b69e-1b935448d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00E"/>
    <a:srgbClr val="393E39"/>
    <a:srgbClr val="FF0000"/>
    <a:srgbClr val="FCFEFB"/>
    <a:srgbClr val="EAA90C"/>
    <a:srgbClr val="548235"/>
    <a:srgbClr val="F0EFFF"/>
    <a:srgbClr val="F89E05"/>
    <a:srgbClr val="FD6002"/>
    <a:srgbClr val="220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/>
    <p:restoredTop sz="96170"/>
  </p:normalViewPr>
  <p:slideViewPr>
    <p:cSldViewPr snapToGrid="0">
      <p:cViewPr varScale="1">
        <p:scale>
          <a:sx n="123" d="100"/>
          <a:sy n="123" d="100"/>
        </p:scale>
        <p:origin x="576" y="176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A2677F-760E-4B6F-828D-87081EBBFAB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0E2E71B-28A1-46E7-AA06-3831BBAAE663}">
      <dgm:prSet/>
      <dgm:spPr/>
      <dgm:t>
        <a:bodyPr/>
        <a:lstStyle/>
        <a:p>
          <a:pPr>
            <a:defRPr b="1"/>
          </a:pPr>
          <a:r>
            <a:rPr lang="en-US"/>
            <a:t>Background</a:t>
          </a:r>
        </a:p>
      </dgm:t>
    </dgm:pt>
    <dgm:pt modelId="{8FFBF03C-2B60-4132-AE84-CA43CE531751}" type="parTrans" cxnId="{DC7BC36D-A86D-48B6-9BA4-3B67B8E83409}">
      <dgm:prSet/>
      <dgm:spPr/>
      <dgm:t>
        <a:bodyPr/>
        <a:lstStyle/>
        <a:p>
          <a:endParaRPr lang="en-US"/>
        </a:p>
      </dgm:t>
    </dgm:pt>
    <dgm:pt modelId="{357E1289-1739-4061-99B0-BE1066E99702}" type="sibTrans" cxnId="{DC7BC36D-A86D-48B6-9BA4-3B67B8E83409}">
      <dgm:prSet/>
      <dgm:spPr/>
      <dgm:t>
        <a:bodyPr/>
        <a:lstStyle/>
        <a:p>
          <a:endParaRPr lang="en-US"/>
        </a:p>
      </dgm:t>
    </dgm:pt>
    <dgm:pt modelId="{7832753A-4F4E-4AF8-B5A6-7AF5D8E97DD6}">
      <dgm:prSet/>
      <dgm:spPr/>
      <dgm:t>
        <a:bodyPr/>
        <a:lstStyle/>
        <a:p>
          <a:pPr>
            <a:defRPr b="1"/>
          </a:pPr>
          <a:r>
            <a:rPr lang="en-US" b="0"/>
            <a:t>GPT as Future Research Tool </a:t>
          </a:r>
        </a:p>
      </dgm:t>
    </dgm:pt>
    <dgm:pt modelId="{3827D03E-A4FD-4803-9321-38C58EA75DA6}" type="parTrans" cxnId="{513272E5-5B31-4026-A1A0-A1E6811B7275}">
      <dgm:prSet/>
      <dgm:spPr/>
      <dgm:t>
        <a:bodyPr/>
        <a:lstStyle/>
        <a:p>
          <a:endParaRPr lang="en-US"/>
        </a:p>
      </dgm:t>
    </dgm:pt>
    <dgm:pt modelId="{6D2A294B-C847-4A9E-83E6-E02C0F4565FB}" type="sibTrans" cxnId="{513272E5-5B31-4026-A1A0-A1E6811B7275}">
      <dgm:prSet/>
      <dgm:spPr/>
      <dgm:t>
        <a:bodyPr/>
        <a:lstStyle/>
        <a:p>
          <a:endParaRPr lang="en-US"/>
        </a:p>
      </dgm:t>
    </dgm:pt>
    <dgm:pt modelId="{7A5C97BE-CDD6-6A4C-9D99-CBF2769F3447}">
      <dgm:prSet/>
      <dgm:spPr/>
      <dgm:t>
        <a:bodyPr/>
        <a:lstStyle/>
        <a:p>
          <a:r>
            <a:rPr lang="en-US" dirty="0"/>
            <a:t>Suggested Method</a:t>
          </a:r>
        </a:p>
      </dgm:t>
    </dgm:pt>
    <dgm:pt modelId="{C298703B-0678-834A-A7C4-15A10B41B6FE}" type="parTrans" cxnId="{DE70EE5C-BA77-E641-9665-BE457FF44E38}">
      <dgm:prSet/>
      <dgm:spPr/>
      <dgm:t>
        <a:bodyPr/>
        <a:lstStyle/>
        <a:p>
          <a:endParaRPr lang="en-US"/>
        </a:p>
      </dgm:t>
    </dgm:pt>
    <dgm:pt modelId="{8C88A1B6-8043-7744-9F97-D373CB0F3E93}" type="sibTrans" cxnId="{DE70EE5C-BA77-E641-9665-BE457FF44E38}">
      <dgm:prSet/>
      <dgm:spPr/>
      <dgm:t>
        <a:bodyPr/>
        <a:lstStyle/>
        <a:p>
          <a:endParaRPr lang="en-US"/>
        </a:p>
      </dgm:t>
    </dgm:pt>
    <dgm:pt modelId="{BE42A42C-EAE4-B148-860E-FE27FC44A05F}">
      <dgm:prSet/>
      <dgm:spPr/>
      <dgm:t>
        <a:bodyPr/>
        <a:lstStyle/>
        <a:p>
          <a:pPr>
            <a:defRPr b="1"/>
          </a:pPr>
          <a:r>
            <a:rPr lang="en-US" b="0" dirty="0"/>
            <a:t>Pubs Process</a:t>
          </a:r>
        </a:p>
      </dgm:t>
    </dgm:pt>
    <dgm:pt modelId="{73DC1142-EBF5-8040-A9EF-B5D0F7598779}" type="parTrans" cxnId="{2A89EBB4-D864-034B-A396-B0721F587D3E}">
      <dgm:prSet/>
      <dgm:spPr/>
      <dgm:t>
        <a:bodyPr/>
        <a:lstStyle/>
        <a:p>
          <a:endParaRPr lang="en-US"/>
        </a:p>
      </dgm:t>
    </dgm:pt>
    <dgm:pt modelId="{CA22A50A-A77F-C245-A622-650C9964BF3E}" type="sibTrans" cxnId="{2A89EBB4-D864-034B-A396-B0721F587D3E}">
      <dgm:prSet/>
      <dgm:spPr/>
      <dgm:t>
        <a:bodyPr/>
        <a:lstStyle/>
        <a:p>
          <a:endParaRPr lang="en-US"/>
        </a:p>
      </dgm:t>
    </dgm:pt>
    <dgm:pt modelId="{57010663-14DF-B64A-82FF-ED3888A66EEA}">
      <dgm:prSet/>
      <dgm:spPr/>
      <dgm:t>
        <a:bodyPr/>
        <a:lstStyle/>
        <a:p>
          <a:pPr>
            <a:defRPr b="1"/>
          </a:pPr>
          <a:r>
            <a:rPr lang="en-US" b="0" dirty="0"/>
            <a:t>Sponsor Needs</a:t>
          </a:r>
        </a:p>
      </dgm:t>
    </dgm:pt>
    <dgm:pt modelId="{4537F482-34AB-9F4B-95E3-DA599D31B230}" type="parTrans" cxnId="{68E18E5D-B015-8B4C-85C4-ED97961BCEC6}">
      <dgm:prSet/>
      <dgm:spPr/>
      <dgm:t>
        <a:bodyPr/>
        <a:lstStyle/>
        <a:p>
          <a:endParaRPr lang="en-US"/>
        </a:p>
      </dgm:t>
    </dgm:pt>
    <dgm:pt modelId="{6F28BA14-CED2-5F41-B91F-A6876F226B43}" type="sibTrans" cxnId="{68E18E5D-B015-8B4C-85C4-ED97961BCEC6}">
      <dgm:prSet/>
      <dgm:spPr/>
      <dgm:t>
        <a:bodyPr/>
        <a:lstStyle/>
        <a:p>
          <a:endParaRPr lang="en-US"/>
        </a:p>
      </dgm:t>
    </dgm:pt>
    <dgm:pt modelId="{A2A7D756-676A-4411-9382-2C4B2204AAAE}">
      <dgm:prSet/>
      <dgm:spPr/>
      <dgm:t>
        <a:bodyPr/>
        <a:lstStyle/>
        <a:p>
          <a:r>
            <a:rPr lang="en-US" b="1"/>
            <a:t>GPT Proto-Editor</a:t>
          </a:r>
        </a:p>
      </dgm:t>
    </dgm:pt>
    <dgm:pt modelId="{EF5EFAEC-1588-4D21-99E5-27281ADAEEA3}" type="sibTrans" cxnId="{B21DB1A5-9BF7-4A8C-BDFE-A94D8CCC2B6F}">
      <dgm:prSet/>
      <dgm:spPr/>
      <dgm:t>
        <a:bodyPr/>
        <a:lstStyle/>
        <a:p>
          <a:endParaRPr lang="en-US"/>
        </a:p>
      </dgm:t>
    </dgm:pt>
    <dgm:pt modelId="{D16D3FF0-8134-4AAE-BFA7-07203BB027CC}" type="parTrans" cxnId="{B21DB1A5-9BF7-4A8C-BDFE-A94D8CCC2B6F}">
      <dgm:prSet/>
      <dgm:spPr/>
      <dgm:t>
        <a:bodyPr/>
        <a:lstStyle/>
        <a:p>
          <a:endParaRPr lang="en-US"/>
        </a:p>
      </dgm:t>
    </dgm:pt>
    <dgm:pt modelId="{2F8D007A-0F45-7445-B726-B68EF790DE14}">
      <dgm:prSet/>
      <dgm:spPr/>
      <dgm:t>
        <a:bodyPr/>
        <a:lstStyle/>
        <a:p>
          <a:r>
            <a:rPr lang="en-US" dirty="0"/>
            <a:t>Exploring Finetuning </a:t>
          </a:r>
        </a:p>
      </dgm:t>
    </dgm:pt>
    <dgm:pt modelId="{AF80465E-F9D1-4C44-ACF2-E53B5CFB66F1}" type="parTrans" cxnId="{08720C94-5096-E540-A7E7-25BF931E1C92}">
      <dgm:prSet/>
      <dgm:spPr/>
      <dgm:t>
        <a:bodyPr/>
        <a:lstStyle/>
        <a:p>
          <a:endParaRPr lang="en-US"/>
        </a:p>
      </dgm:t>
    </dgm:pt>
    <dgm:pt modelId="{D413CCBE-3D61-0E4D-860D-AA27A8A84688}" type="sibTrans" cxnId="{08720C94-5096-E540-A7E7-25BF931E1C92}">
      <dgm:prSet/>
      <dgm:spPr/>
      <dgm:t>
        <a:bodyPr/>
        <a:lstStyle/>
        <a:p>
          <a:endParaRPr lang="en-US"/>
        </a:p>
      </dgm:t>
    </dgm:pt>
    <dgm:pt modelId="{E1F6C376-7698-4446-A8CD-A6484AC5E935}">
      <dgm:prSet/>
      <dgm:spPr/>
      <dgm:t>
        <a:bodyPr/>
        <a:lstStyle/>
        <a:p>
          <a:r>
            <a:rPr lang="en-US" dirty="0"/>
            <a:t>GPT 3.5 vs 4</a:t>
          </a:r>
        </a:p>
      </dgm:t>
    </dgm:pt>
    <dgm:pt modelId="{9F0F09DB-7ADC-4045-82E4-05008278E6C8}" type="parTrans" cxnId="{6BCC865B-9BC0-0647-B052-C35122506949}">
      <dgm:prSet/>
      <dgm:spPr/>
      <dgm:t>
        <a:bodyPr/>
        <a:lstStyle/>
        <a:p>
          <a:endParaRPr lang="en-US"/>
        </a:p>
      </dgm:t>
    </dgm:pt>
    <dgm:pt modelId="{A1F733D3-96E2-B141-A083-6E85A68C4F43}" type="sibTrans" cxnId="{6BCC865B-9BC0-0647-B052-C35122506949}">
      <dgm:prSet/>
      <dgm:spPr/>
      <dgm:t>
        <a:bodyPr/>
        <a:lstStyle/>
        <a:p>
          <a:endParaRPr lang="en-US"/>
        </a:p>
      </dgm:t>
    </dgm:pt>
    <dgm:pt modelId="{80805EBC-509D-F747-B6BD-0E0D88EB137D}">
      <dgm:prSet/>
      <dgm:spPr/>
      <dgm:t>
        <a:bodyPr/>
        <a:lstStyle/>
        <a:p>
          <a:r>
            <a:rPr lang="en-US" dirty="0"/>
            <a:t>Reproducibility in Randomness</a:t>
          </a:r>
        </a:p>
      </dgm:t>
    </dgm:pt>
    <dgm:pt modelId="{8B29590E-1810-2C4C-97E2-956AAB83F549}" type="parTrans" cxnId="{9CEDF214-6F94-C04A-AAB9-70A6079F5348}">
      <dgm:prSet/>
      <dgm:spPr/>
      <dgm:t>
        <a:bodyPr/>
        <a:lstStyle/>
        <a:p>
          <a:endParaRPr lang="en-US"/>
        </a:p>
      </dgm:t>
    </dgm:pt>
    <dgm:pt modelId="{80D27088-2FD5-7045-877C-B560A1B6E0C5}" type="sibTrans" cxnId="{9CEDF214-6F94-C04A-AAB9-70A6079F5348}">
      <dgm:prSet/>
      <dgm:spPr/>
      <dgm:t>
        <a:bodyPr/>
        <a:lstStyle/>
        <a:p>
          <a:endParaRPr lang="en-US"/>
        </a:p>
      </dgm:t>
    </dgm:pt>
    <dgm:pt modelId="{55246067-BD81-EE4C-ADEF-14AABDF28123}">
      <dgm:prSet/>
      <dgm:spPr/>
      <dgm:t>
        <a:bodyPr/>
        <a:lstStyle/>
        <a:p>
          <a:r>
            <a:rPr lang="en-US" dirty="0"/>
            <a:t>Conclusion on findings</a:t>
          </a:r>
        </a:p>
      </dgm:t>
    </dgm:pt>
    <dgm:pt modelId="{09E93B7D-E2E0-614C-908C-1B1C87902D3F}" type="parTrans" cxnId="{AC9E07AE-D8B7-4A41-B781-95BF84719734}">
      <dgm:prSet/>
      <dgm:spPr/>
      <dgm:t>
        <a:bodyPr/>
        <a:lstStyle/>
        <a:p>
          <a:endParaRPr lang="en-US"/>
        </a:p>
      </dgm:t>
    </dgm:pt>
    <dgm:pt modelId="{3B5FF37E-5B8A-2E40-9316-BBFFAB6D6D85}" type="sibTrans" cxnId="{AC9E07AE-D8B7-4A41-B781-95BF84719734}">
      <dgm:prSet/>
      <dgm:spPr/>
      <dgm:t>
        <a:bodyPr/>
        <a:lstStyle/>
        <a:p>
          <a:endParaRPr lang="en-US"/>
        </a:p>
      </dgm:t>
    </dgm:pt>
    <dgm:pt modelId="{2DE08E71-020D-5649-9267-B837DA07ED43}">
      <dgm:prSet/>
      <dgm:spPr/>
      <dgm:t>
        <a:bodyPr/>
        <a:lstStyle/>
        <a:p>
          <a:r>
            <a:rPr lang="en-US" dirty="0"/>
            <a:t>Framework for parameters</a:t>
          </a:r>
        </a:p>
      </dgm:t>
    </dgm:pt>
    <dgm:pt modelId="{9C218736-00AA-EA4F-B721-D2E44310524E}" type="parTrans" cxnId="{3CBCD759-4C2D-234A-AFB8-8B8C104C7876}">
      <dgm:prSet/>
      <dgm:spPr/>
      <dgm:t>
        <a:bodyPr/>
        <a:lstStyle/>
        <a:p>
          <a:endParaRPr lang="en-US"/>
        </a:p>
      </dgm:t>
    </dgm:pt>
    <dgm:pt modelId="{F006B259-268E-E747-BE01-219A3331B581}" type="sibTrans" cxnId="{3CBCD759-4C2D-234A-AFB8-8B8C104C7876}">
      <dgm:prSet/>
      <dgm:spPr/>
      <dgm:t>
        <a:bodyPr/>
        <a:lstStyle/>
        <a:p>
          <a:endParaRPr lang="en-US"/>
        </a:p>
      </dgm:t>
    </dgm:pt>
    <dgm:pt modelId="{C42AF12A-1CF2-264B-B2CF-496AA3A11A3E}">
      <dgm:prSet/>
      <dgm:spPr/>
      <dgm:t>
        <a:bodyPr/>
        <a:lstStyle/>
        <a:p>
          <a:r>
            <a:rPr lang="en-US" dirty="0"/>
            <a:t>Future Proposal Method</a:t>
          </a:r>
        </a:p>
      </dgm:t>
    </dgm:pt>
    <dgm:pt modelId="{01ACD82D-C17D-734A-A54F-E703B938BE10}" type="parTrans" cxnId="{9C48FDA9-8DB7-484A-B71F-CCCCD19E21FF}">
      <dgm:prSet/>
      <dgm:spPr/>
      <dgm:t>
        <a:bodyPr/>
        <a:lstStyle/>
        <a:p>
          <a:endParaRPr lang="en-US"/>
        </a:p>
      </dgm:t>
    </dgm:pt>
    <dgm:pt modelId="{DBCEFA06-5860-904F-8377-C632CE1404D7}" type="sibTrans" cxnId="{9C48FDA9-8DB7-484A-B71F-CCCCD19E21FF}">
      <dgm:prSet/>
      <dgm:spPr/>
      <dgm:t>
        <a:bodyPr/>
        <a:lstStyle/>
        <a:p>
          <a:endParaRPr lang="en-US"/>
        </a:p>
      </dgm:t>
    </dgm:pt>
    <dgm:pt modelId="{17A305B8-800E-4246-89AE-A5E6ED686FDD}">
      <dgm:prSet/>
      <dgm:spPr/>
      <dgm:t>
        <a:bodyPr/>
        <a:lstStyle/>
        <a:p>
          <a:r>
            <a:rPr lang="en-US" dirty="0"/>
            <a:t>Prompt Engineering</a:t>
          </a:r>
        </a:p>
      </dgm:t>
    </dgm:pt>
    <dgm:pt modelId="{3EB6CCC8-1261-1041-9D89-4550793FAFBD}" type="parTrans" cxnId="{1425D06A-CD00-5E40-8E33-184BC129866A}">
      <dgm:prSet/>
      <dgm:spPr/>
      <dgm:t>
        <a:bodyPr/>
        <a:lstStyle/>
        <a:p>
          <a:endParaRPr lang="en-US"/>
        </a:p>
      </dgm:t>
    </dgm:pt>
    <dgm:pt modelId="{ACE6F50A-CAEF-894C-9668-D8DA86132A30}" type="sibTrans" cxnId="{1425D06A-CD00-5E40-8E33-184BC129866A}">
      <dgm:prSet/>
      <dgm:spPr/>
      <dgm:t>
        <a:bodyPr/>
        <a:lstStyle/>
        <a:p>
          <a:endParaRPr lang="en-US"/>
        </a:p>
      </dgm:t>
    </dgm:pt>
    <dgm:pt modelId="{9E6BA71B-741C-BE46-91BD-ADC7B6108F2A}">
      <dgm:prSet/>
      <dgm:spPr/>
      <dgm:t>
        <a:bodyPr/>
        <a:lstStyle/>
        <a:p>
          <a:r>
            <a:rPr lang="en-US" dirty="0"/>
            <a:t>Behaviors and Results</a:t>
          </a:r>
        </a:p>
      </dgm:t>
    </dgm:pt>
    <dgm:pt modelId="{918CDDB9-771E-B44C-B7DA-18AA5BB192BB}" type="parTrans" cxnId="{F79E73F0-143B-8843-8C8A-8A906DCFC0A7}">
      <dgm:prSet/>
      <dgm:spPr/>
      <dgm:t>
        <a:bodyPr/>
        <a:lstStyle/>
        <a:p>
          <a:endParaRPr lang="en-US"/>
        </a:p>
      </dgm:t>
    </dgm:pt>
    <dgm:pt modelId="{11C6C126-B587-0D49-9D16-E961D29ECCEF}" type="sibTrans" cxnId="{F79E73F0-143B-8843-8C8A-8A906DCFC0A7}">
      <dgm:prSet/>
      <dgm:spPr/>
      <dgm:t>
        <a:bodyPr/>
        <a:lstStyle/>
        <a:p>
          <a:endParaRPr lang="en-US"/>
        </a:p>
      </dgm:t>
    </dgm:pt>
    <dgm:pt modelId="{0E5EF034-7147-7A41-895E-4771AB1544FA}">
      <dgm:prSet/>
      <dgm:spPr/>
      <dgm:t>
        <a:bodyPr/>
        <a:lstStyle/>
        <a:p>
          <a:r>
            <a:rPr lang="en-US" dirty="0"/>
            <a:t>Next Steps </a:t>
          </a:r>
        </a:p>
      </dgm:t>
    </dgm:pt>
    <dgm:pt modelId="{DE20E202-9A32-9342-81C4-182EBD3A74AA}" type="parTrans" cxnId="{1487FCEF-8269-9E48-A08E-AF05E4613FF9}">
      <dgm:prSet/>
      <dgm:spPr/>
      <dgm:t>
        <a:bodyPr/>
        <a:lstStyle/>
        <a:p>
          <a:endParaRPr lang="en-US"/>
        </a:p>
      </dgm:t>
    </dgm:pt>
    <dgm:pt modelId="{7AF2114B-1A9B-AC4E-A44D-4AE79A39FC04}" type="sibTrans" cxnId="{1487FCEF-8269-9E48-A08E-AF05E4613FF9}">
      <dgm:prSet/>
      <dgm:spPr/>
      <dgm:t>
        <a:bodyPr/>
        <a:lstStyle/>
        <a:p>
          <a:endParaRPr lang="en-US"/>
        </a:p>
      </dgm:t>
    </dgm:pt>
    <dgm:pt modelId="{DC39BF1F-6E51-CC4A-935A-D5AF0CD850A8}" type="pres">
      <dgm:prSet presAssocID="{D4A2677F-760E-4B6F-828D-87081EBBFAB9}" presName="linear" presStyleCnt="0">
        <dgm:presLayoutVars>
          <dgm:animLvl val="lvl"/>
          <dgm:resizeHandles val="exact"/>
        </dgm:presLayoutVars>
      </dgm:prSet>
      <dgm:spPr/>
    </dgm:pt>
    <dgm:pt modelId="{9363F8D4-6C1A-D744-A87F-E2A6646E10EA}" type="pres">
      <dgm:prSet presAssocID="{40E2E71B-28A1-46E7-AA06-3831BBAAE66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54D6AED-BD03-544C-81AD-41247E4C1935}" type="pres">
      <dgm:prSet presAssocID="{40E2E71B-28A1-46E7-AA06-3831BBAAE663}" presName="childText" presStyleLbl="revTx" presStyleIdx="0" presStyleCnt="3">
        <dgm:presLayoutVars>
          <dgm:bulletEnabled val="1"/>
        </dgm:presLayoutVars>
      </dgm:prSet>
      <dgm:spPr/>
    </dgm:pt>
    <dgm:pt modelId="{C606667F-3D69-F641-BA3D-705EE93426E0}" type="pres">
      <dgm:prSet presAssocID="{A2A7D756-676A-4411-9382-2C4B2204AA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E9E33A-5EB4-144A-A191-6DB759D956B7}" type="pres">
      <dgm:prSet presAssocID="{A2A7D756-676A-4411-9382-2C4B2204AAAE}" presName="childText" presStyleLbl="revTx" presStyleIdx="1" presStyleCnt="3">
        <dgm:presLayoutVars>
          <dgm:bulletEnabled val="1"/>
        </dgm:presLayoutVars>
      </dgm:prSet>
      <dgm:spPr/>
    </dgm:pt>
    <dgm:pt modelId="{A4D1CFFB-72D3-FB47-BEF2-7EF9A96DDAD3}" type="pres">
      <dgm:prSet presAssocID="{7832753A-4F4E-4AF8-B5A6-7AF5D8E97DD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7C0A4F5-BDD4-3646-AD73-8D40083DB7E4}" type="pres">
      <dgm:prSet presAssocID="{7832753A-4F4E-4AF8-B5A6-7AF5D8E97DD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B270800-8F46-EE4B-9066-EA917A4F0D74}" type="presOf" srcId="{55246067-BD81-EE4C-ADEF-14AABDF28123}" destId="{37C0A4F5-BDD4-3646-AD73-8D40083DB7E4}" srcOrd="0" destOrd="0" presId="urn:microsoft.com/office/officeart/2005/8/layout/vList2"/>
    <dgm:cxn modelId="{EC5C1906-1A8F-7643-825F-F16A2F1345B8}" type="presOf" srcId="{2F8D007A-0F45-7445-B726-B68EF790DE14}" destId="{69E9E33A-5EB4-144A-A191-6DB759D956B7}" srcOrd="0" destOrd="0" presId="urn:microsoft.com/office/officeart/2005/8/layout/vList2"/>
    <dgm:cxn modelId="{5540810E-B2CD-7848-8763-A45C071BD107}" type="presOf" srcId="{C42AF12A-1CF2-264B-B2CF-496AA3A11A3E}" destId="{37C0A4F5-BDD4-3646-AD73-8D40083DB7E4}" srcOrd="0" destOrd="2" presId="urn:microsoft.com/office/officeart/2005/8/layout/vList2"/>
    <dgm:cxn modelId="{9CEDF214-6F94-C04A-AAB9-70A6079F5348}" srcId="{C42AF12A-1CF2-264B-B2CF-496AA3A11A3E}" destId="{80805EBC-509D-F747-B6BD-0E0D88EB137D}" srcOrd="0" destOrd="0" parTransId="{8B29590E-1810-2C4C-97E2-956AAB83F549}" sibTransId="{80D27088-2FD5-7045-877C-B560A1B6E0C5}"/>
    <dgm:cxn modelId="{90C2E72B-6F7F-6049-90C4-4307E4D3A472}" type="presOf" srcId="{57010663-14DF-B64A-82FF-ED3888A66EEA}" destId="{F54D6AED-BD03-544C-81AD-41247E4C1935}" srcOrd="0" destOrd="1" presId="urn:microsoft.com/office/officeart/2005/8/layout/vList2"/>
    <dgm:cxn modelId="{BC8A1830-191B-B64F-A896-ADB0C8724FE7}" type="presOf" srcId="{2DE08E71-020D-5649-9267-B837DA07ED43}" destId="{69E9E33A-5EB4-144A-A191-6DB759D956B7}" srcOrd="0" destOrd="2" presId="urn:microsoft.com/office/officeart/2005/8/layout/vList2"/>
    <dgm:cxn modelId="{A56FF142-5824-4440-A05B-80878910C8B4}" type="presOf" srcId="{7832753A-4F4E-4AF8-B5A6-7AF5D8E97DD6}" destId="{A4D1CFFB-72D3-FB47-BEF2-7EF9A96DDAD3}" srcOrd="0" destOrd="0" presId="urn:microsoft.com/office/officeart/2005/8/layout/vList2"/>
    <dgm:cxn modelId="{9E350356-0154-9E43-8DCC-2D94551DA466}" type="presOf" srcId="{40E2E71B-28A1-46E7-AA06-3831BBAAE663}" destId="{9363F8D4-6C1A-D744-A87F-E2A6646E10EA}" srcOrd="0" destOrd="0" presId="urn:microsoft.com/office/officeart/2005/8/layout/vList2"/>
    <dgm:cxn modelId="{3CBCD759-4C2D-234A-AFB8-8B8C104C7876}" srcId="{2F8D007A-0F45-7445-B726-B68EF790DE14}" destId="{2DE08E71-020D-5649-9267-B837DA07ED43}" srcOrd="1" destOrd="0" parTransId="{9C218736-00AA-EA4F-B721-D2E44310524E}" sibTransId="{F006B259-268E-E747-BE01-219A3331B581}"/>
    <dgm:cxn modelId="{6BCC865B-9BC0-0647-B052-C35122506949}" srcId="{2F8D007A-0F45-7445-B726-B68EF790DE14}" destId="{E1F6C376-7698-4446-A8CD-A6484AC5E935}" srcOrd="2" destOrd="0" parTransId="{9F0F09DB-7ADC-4045-82E4-05008278E6C8}" sibTransId="{A1F733D3-96E2-B141-A083-6E85A68C4F43}"/>
    <dgm:cxn modelId="{DE70EE5C-BA77-E641-9665-BE457FF44E38}" srcId="{40E2E71B-28A1-46E7-AA06-3831BBAAE663}" destId="{7A5C97BE-CDD6-6A4C-9D99-CBF2769F3447}" srcOrd="2" destOrd="0" parTransId="{C298703B-0678-834A-A7C4-15A10B41B6FE}" sibTransId="{8C88A1B6-8043-7744-9F97-D373CB0F3E93}"/>
    <dgm:cxn modelId="{68E18E5D-B015-8B4C-85C4-ED97961BCEC6}" srcId="{40E2E71B-28A1-46E7-AA06-3831BBAAE663}" destId="{57010663-14DF-B64A-82FF-ED3888A66EEA}" srcOrd="1" destOrd="0" parTransId="{4537F482-34AB-9F4B-95E3-DA599D31B230}" sibTransId="{6F28BA14-CED2-5F41-B91F-A6876F226B43}"/>
    <dgm:cxn modelId="{98806565-14F3-814B-ADC8-3046A072CF21}" type="presOf" srcId="{7A5C97BE-CDD6-6A4C-9D99-CBF2769F3447}" destId="{F54D6AED-BD03-544C-81AD-41247E4C1935}" srcOrd="0" destOrd="2" presId="urn:microsoft.com/office/officeart/2005/8/layout/vList2"/>
    <dgm:cxn modelId="{4F8ECE69-7B5C-F646-AC37-82F758A7686F}" type="presOf" srcId="{E1F6C376-7698-4446-A8CD-A6484AC5E935}" destId="{69E9E33A-5EB4-144A-A191-6DB759D956B7}" srcOrd="0" destOrd="3" presId="urn:microsoft.com/office/officeart/2005/8/layout/vList2"/>
    <dgm:cxn modelId="{1425D06A-CD00-5E40-8E33-184BC129866A}" srcId="{2F8D007A-0F45-7445-B726-B68EF790DE14}" destId="{17A305B8-800E-4246-89AE-A5E6ED686FDD}" srcOrd="0" destOrd="0" parTransId="{3EB6CCC8-1261-1041-9D89-4550793FAFBD}" sibTransId="{ACE6F50A-CAEF-894C-9668-D8DA86132A30}"/>
    <dgm:cxn modelId="{8433BD6D-DA14-C240-B843-C2F496AB2BD1}" type="presOf" srcId="{D4A2677F-760E-4B6F-828D-87081EBBFAB9}" destId="{DC39BF1F-6E51-CC4A-935A-D5AF0CD850A8}" srcOrd="0" destOrd="0" presId="urn:microsoft.com/office/officeart/2005/8/layout/vList2"/>
    <dgm:cxn modelId="{DC7BC36D-A86D-48B6-9BA4-3B67B8E83409}" srcId="{D4A2677F-760E-4B6F-828D-87081EBBFAB9}" destId="{40E2E71B-28A1-46E7-AA06-3831BBAAE663}" srcOrd="0" destOrd="0" parTransId="{8FFBF03C-2B60-4132-AE84-CA43CE531751}" sibTransId="{357E1289-1739-4061-99B0-BE1066E99702}"/>
    <dgm:cxn modelId="{46474286-F00B-2A44-958A-1783F221973F}" type="presOf" srcId="{0E5EF034-7147-7A41-895E-4771AB1544FA}" destId="{37C0A4F5-BDD4-3646-AD73-8D40083DB7E4}" srcOrd="0" destOrd="1" presId="urn:microsoft.com/office/officeart/2005/8/layout/vList2"/>
    <dgm:cxn modelId="{171C1789-D853-634E-9C48-4912C370441E}" type="presOf" srcId="{BE42A42C-EAE4-B148-860E-FE27FC44A05F}" destId="{F54D6AED-BD03-544C-81AD-41247E4C1935}" srcOrd="0" destOrd="0" presId="urn:microsoft.com/office/officeart/2005/8/layout/vList2"/>
    <dgm:cxn modelId="{08720C94-5096-E540-A7E7-25BF931E1C92}" srcId="{A2A7D756-676A-4411-9382-2C4B2204AAAE}" destId="{2F8D007A-0F45-7445-B726-B68EF790DE14}" srcOrd="0" destOrd="0" parTransId="{AF80465E-F9D1-4C44-ACF2-E53B5CFB66F1}" sibTransId="{D413CCBE-3D61-0E4D-860D-AA27A8A84688}"/>
    <dgm:cxn modelId="{B21DB1A5-9BF7-4A8C-BDFE-A94D8CCC2B6F}" srcId="{D4A2677F-760E-4B6F-828D-87081EBBFAB9}" destId="{A2A7D756-676A-4411-9382-2C4B2204AAAE}" srcOrd="1" destOrd="0" parTransId="{D16D3FF0-8134-4AAE-BFA7-07203BB027CC}" sibTransId="{EF5EFAEC-1588-4D21-99E5-27281ADAEEA3}"/>
    <dgm:cxn modelId="{9C48FDA9-8DB7-484A-B71F-CCCCD19E21FF}" srcId="{7832753A-4F4E-4AF8-B5A6-7AF5D8E97DD6}" destId="{C42AF12A-1CF2-264B-B2CF-496AA3A11A3E}" srcOrd="1" destOrd="0" parTransId="{01ACD82D-C17D-734A-A54F-E703B938BE10}" sibTransId="{DBCEFA06-5860-904F-8377-C632CE1404D7}"/>
    <dgm:cxn modelId="{AC9E07AE-D8B7-4A41-B781-95BF84719734}" srcId="{7832753A-4F4E-4AF8-B5A6-7AF5D8E97DD6}" destId="{55246067-BD81-EE4C-ADEF-14AABDF28123}" srcOrd="0" destOrd="0" parTransId="{09E93B7D-E2E0-614C-908C-1B1C87902D3F}" sibTransId="{3B5FF37E-5B8A-2E40-9316-BBFFAB6D6D85}"/>
    <dgm:cxn modelId="{0CEFB4B3-B784-D741-A19F-8525C4B3F567}" type="presOf" srcId="{A2A7D756-676A-4411-9382-2C4B2204AAAE}" destId="{C606667F-3D69-F641-BA3D-705EE93426E0}" srcOrd="0" destOrd="0" presId="urn:microsoft.com/office/officeart/2005/8/layout/vList2"/>
    <dgm:cxn modelId="{2A89EBB4-D864-034B-A396-B0721F587D3E}" srcId="{40E2E71B-28A1-46E7-AA06-3831BBAAE663}" destId="{BE42A42C-EAE4-B148-860E-FE27FC44A05F}" srcOrd="0" destOrd="0" parTransId="{73DC1142-EBF5-8040-A9EF-B5D0F7598779}" sibTransId="{CA22A50A-A77F-C245-A622-650C9964BF3E}"/>
    <dgm:cxn modelId="{3BF118DC-FD1E-7244-B839-0DEA4736F4BB}" type="presOf" srcId="{17A305B8-800E-4246-89AE-A5E6ED686FDD}" destId="{69E9E33A-5EB4-144A-A191-6DB759D956B7}" srcOrd="0" destOrd="1" presId="urn:microsoft.com/office/officeart/2005/8/layout/vList2"/>
    <dgm:cxn modelId="{513272E5-5B31-4026-A1A0-A1E6811B7275}" srcId="{D4A2677F-760E-4B6F-828D-87081EBBFAB9}" destId="{7832753A-4F4E-4AF8-B5A6-7AF5D8E97DD6}" srcOrd="2" destOrd="0" parTransId="{3827D03E-A4FD-4803-9321-38C58EA75DA6}" sibTransId="{6D2A294B-C847-4A9E-83E6-E02C0F4565FB}"/>
    <dgm:cxn modelId="{AC3345E6-7D63-F644-8937-09431261E448}" type="presOf" srcId="{9E6BA71B-741C-BE46-91BD-ADC7B6108F2A}" destId="{69E9E33A-5EB4-144A-A191-6DB759D956B7}" srcOrd="0" destOrd="4" presId="urn:microsoft.com/office/officeart/2005/8/layout/vList2"/>
    <dgm:cxn modelId="{1487FCEF-8269-9E48-A08E-AF05E4613FF9}" srcId="{55246067-BD81-EE4C-ADEF-14AABDF28123}" destId="{0E5EF034-7147-7A41-895E-4771AB1544FA}" srcOrd="0" destOrd="0" parTransId="{DE20E202-9A32-9342-81C4-182EBD3A74AA}" sibTransId="{7AF2114B-1A9B-AC4E-A44D-4AE79A39FC04}"/>
    <dgm:cxn modelId="{F79E73F0-143B-8843-8C8A-8A906DCFC0A7}" srcId="{A2A7D756-676A-4411-9382-2C4B2204AAAE}" destId="{9E6BA71B-741C-BE46-91BD-ADC7B6108F2A}" srcOrd="1" destOrd="0" parTransId="{918CDDB9-771E-B44C-B7DA-18AA5BB192BB}" sibTransId="{11C6C126-B587-0D49-9D16-E961D29ECCEF}"/>
    <dgm:cxn modelId="{76ACC5F7-C524-4949-B324-10B7385F3AD3}" type="presOf" srcId="{80805EBC-509D-F747-B6BD-0E0D88EB137D}" destId="{37C0A4F5-BDD4-3646-AD73-8D40083DB7E4}" srcOrd="0" destOrd="3" presId="urn:microsoft.com/office/officeart/2005/8/layout/vList2"/>
    <dgm:cxn modelId="{1E83C544-4B45-944D-B526-2A99A8825AA3}" type="presParOf" srcId="{DC39BF1F-6E51-CC4A-935A-D5AF0CD850A8}" destId="{9363F8D4-6C1A-D744-A87F-E2A6646E10EA}" srcOrd="0" destOrd="0" presId="urn:microsoft.com/office/officeart/2005/8/layout/vList2"/>
    <dgm:cxn modelId="{D702C688-FD55-4C43-AA1B-BE191FD12932}" type="presParOf" srcId="{DC39BF1F-6E51-CC4A-935A-D5AF0CD850A8}" destId="{F54D6AED-BD03-544C-81AD-41247E4C1935}" srcOrd="1" destOrd="0" presId="urn:microsoft.com/office/officeart/2005/8/layout/vList2"/>
    <dgm:cxn modelId="{9448AC1C-42E5-C34A-80A3-A7C023AC10BB}" type="presParOf" srcId="{DC39BF1F-6E51-CC4A-935A-D5AF0CD850A8}" destId="{C606667F-3D69-F641-BA3D-705EE93426E0}" srcOrd="2" destOrd="0" presId="urn:microsoft.com/office/officeart/2005/8/layout/vList2"/>
    <dgm:cxn modelId="{B5C1D1CE-FEA6-EE49-AB57-3D4FBACE3855}" type="presParOf" srcId="{DC39BF1F-6E51-CC4A-935A-D5AF0CD850A8}" destId="{69E9E33A-5EB4-144A-A191-6DB759D956B7}" srcOrd="3" destOrd="0" presId="urn:microsoft.com/office/officeart/2005/8/layout/vList2"/>
    <dgm:cxn modelId="{2690764C-262F-F94C-9933-46FFCCE44220}" type="presParOf" srcId="{DC39BF1F-6E51-CC4A-935A-D5AF0CD850A8}" destId="{A4D1CFFB-72D3-FB47-BEF2-7EF9A96DDAD3}" srcOrd="4" destOrd="0" presId="urn:microsoft.com/office/officeart/2005/8/layout/vList2"/>
    <dgm:cxn modelId="{59AEC0A3-1E5F-B245-8E2A-3830E67A55F6}" type="presParOf" srcId="{DC39BF1F-6E51-CC4A-935A-D5AF0CD850A8}" destId="{37C0A4F5-BDD4-3646-AD73-8D40083DB7E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5EAA22-5B61-2C4F-AEB5-779555273983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779C3-D390-6846-B0CB-7A08EB27B99B}">
      <dgm:prSet phldrT="[Text]"/>
      <dgm:spPr/>
      <dgm:t>
        <a:bodyPr/>
        <a:lstStyle/>
        <a:p>
          <a:r>
            <a:rPr lang="en-US"/>
            <a:t>LLM Knobs</a:t>
          </a:r>
        </a:p>
      </dgm:t>
    </dgm:pt>
    <dgm:pt modelId="{900B0204-2B79-764C-88FE-782B4D835D63}" type="parTrans" cxnId="{ECA10FAD-CD90-2242-849B-CCA50363A2F0}">
      <dgm:prSet/>
      <dgm:spPr/>
      <dgm:t>
        <a:bodyPr/>
        <a:lstStyle/>
        <a:p>
          <a:endParaRPr lang="en-US"/>
        </a:p>
      </dgm:t>
    </dgm:pt>
    <dgm:pt modelId="{95595FDE-E1C2-D14A-A611-AFA426DCD01D}" type="sibTrans" cxnId="{ECA10FAD-CD90-2242-849B-CCA50363A2F0}">
      <dgm:prSet/>
      <dgm:spPr/>
      <dgm:t>
        <a:bodyPr/>
        <a:lstStyle/>
        <a:p>
          <a:endParaRPr lang="en-US"/>
        </a:p>
      </dgm:t>
    </dgm:pt>
    <dgm:pt modelId="{C4A81D35-82FA-5F44-803A-BD996795C7E4}">
      <dgm:prSet phldrT="[Text]"/>
      <dgm:spPr/>
      <dgm:t>
        <a:bodyPr/>
        <a:lstStyle/>
        <a:p>
          <a:r>
            <a:rPr lang="en-US"/>
            <a:t>Prompt Engineering</a:t>
          </a:r>
        </a:p>
      </dgm:t>
    </dgm:pt>
    <dgm:pt modelId="{263DF1CC-F94A-8A4B-A2E0-DBF96DE22A82}" type="parTrans" cxnId="{0912E897-3F80-0B4B-A17F-2605900CA824}">
      <dgm:prSet/>
      <dgm:spPr/>
      <dgm:t>
        <a:bodyPr/>
        <a:lstStyle/>
        <a:p>
          <a:endParaRPr lang="en-US"/>
        </a:p>
      </dgm:t>
    </dgm:pt>
    <dgm:pt modelId="{1879D989-4B30-DB4E-9560-0304FF29048B}" type="sibTrans" cxnId="{0912E897-3F80-0B4B-A17F-2605900CA824}">
      <dgm:prSet/>
      <dgm:spPr/>
      <dgm:t>
        <a:bodyPr/>
        <a:lstStyle/>
        <a:p>
          <a:endParaRPr lang="en-US"/>
        </a:p>
      </dgm:t>
    </dgm:pt>
    <dgm:pt modelId="{53A676FC-5F45-9D4D-990A-86B88E6B9952}">
      <dgm:prSet phldrT="[Text]"/>
      <dgm:spPr/>
      <dgm:t>
        <a:bodyPr/>
        <a:lstStyle/>
        <a:p>
          <a:r>
            <a:rPr lang="en-US" dirty="0"/>
            <a:t>Parameter Tuning</a:t>
          </a:r>
        </a:p>
      </dgm:t>
    </dgm:pt>
    <dgm:pt modelId="{C2AE4077-BBB5-A545-9E34-68FFC33B61F2}" type="parTrans" cxnId="{85A7EC91-C723-A349-9704-DED8B58883DB}">
      <dgm:prSet/>
      <dgm:spPr/>
      <dgm:t>
        <a:bodyPr/>
        <a:lstStyle/>
        <a:p>
          <a:endParaRPr lang="en-US"/>
        </a:p>
      </dgm:t>
    </dgm:pt>
    <dgm:pt modelId="{ACCC8AA6-0C5D-5342-97B9-598F485C0DE3}" type="sibTrans" cxnId="{85A7EC91-C723-A349-9704-DED8B58883DB}">
      <dgm:prSet/>
      <dgm:spPr/>
      <dgm:t>
        <a:bodyPr/>
        <a:lstStyle/>
        <a:p>
          <a:endParaRPr lang="en-US"/>
        </a:p>
      </dgm:t>
    </dgm:pt>
    <dgm:pt modelId="{43D79059-4072-654F-BE1F-093D31DCB442}">
      <dgm:prSet phldrT="[Text]"/>
      <dgm:spPr/>
      <dgm:t>
        <a:bodyPr/>
        <a:lstStyle/>
        <a:p>
          <a:r>
            <a:rPr lang="en-US"/>
            <a:t>GPT 4</a:t>
          </a:r>
        </a:p>
      </dgm:t>
    </dgm:pt>
    <dgm:pt modelId="{D5EB7D0A-618F-7845-9388-5D72298A1832}" type="parTrans" cxnId="{0478010D-7C5B-0146-A870-C908F9C71C0B}">
      <dgm:prSet/>
      <dgm:spPr/>
      <dgm:t>
        <a:bodyPr/>
        <a:lstStyle/>
        <a:p>
          <a:endParaRPr lang="en-US"/>
        </a:p>
      </dgm:t>
    </dgm:pt>
    <dgm:pt modelId="{8E3462EB-E683-7B4C-AB76-A81E473E8824}" type="sibTrans" cxnId="{0478010D-7C5B-0146-A870-C908F9C71C0B}">
      <dgm:prSet/>
      <dgm:spPr/>
      <dgm:t>
        <a:bodyPr/>
        <a:lstStyle/>
        <a:p>
          <a:endParaRPr lang="en-US"/>
        </a:p>
      </dgm:t>
    </dgm:pt>
    <dgm:pt modelId="{9DF703D6-3251-FA4C-AACD-6E3E85BB7277}">
      <dgm:prSet phldrT="[Text]"/>
      <dgm:spPr/>
      <dgm:t>
        <a:bodyPr/>
        <a:lstStyle/>
        <a:p>
          <a:r>
            <a:rPr lang="en-US"/>
            <a:t>Class Decision</a:t>
          </a:r>
        </a:p>
      </dgm:t>
    </dgm:pt>
    <dgm:pt modelId="{38BEA668-D650-4B4A-83E1-74E5995BFAB2}" type="parTrans" cxnId="{5C069A24-57FB-F342-8CA8-33B0EAEA6A0B}">
      <dgm:prSet/>
      <dgm:spPr/>
      <dgm:t>
        <a:bodyPr/>
        <a:lstStyle/>
        <a:p>
          <a:endParaRPr lang="en-US"/>
        </a:p>
      </dgm:t>
    </dgm:pt>
    <dgm:pt modelId="{8CAC3ADB-835E-FD41-9754-AF7FD1588E33}" type="sibTrans" cxnId="{5C069A24-57FB-F342-8CA8-33B0EAEA6A0B}">
      <dgm:prSet/>
      <dgm:spPr/>
      <dgm:t>
        <a:bodyPr/>
        <a:lstStyle/>
        <a:p>
          <a:endParaRPr lang="en-US"/>
        </a:p>
      </dgm:t>
    </dgm:pt>
    <dgm:pt modelId="{32F6FF27-144A-F64C-8617-2B01883D48D3}">
      <dgm:prSet phldrT="[Text]"/>
      <dgm:spPr/>
      <dgm:t>
        <a:bodyPr/>
        <a:lstStyle/>
        <a:p>
          <a:r>
            <a:rPr lang="en-US"/>
            <a:t>GPT 3.5</a:t>
          </a:r>
        </a:p>
      </dgm:t>
    </dgm:pt>
    <dgm:pt modelId="{569F638A-DD5C-7D41-8FB6-325CCD533103}" type="parTrans" cxnId="{EB1A6377-B13F-EB40-8C32-6024AF966551}">
      <dgm:prSet/>
      <dgm:spPr/>
      <dgm:t>
        <a:bodyPr/>
        <a:lstStyle/>
        <a:p>
          <a:endParaRPr lang="en-US"/>
        </a:p>
      </dgm:t>
    </dgm:pt>
    <dgm:pt modelId="{FC142783-3437-254A-ADAB-ACF0734AD1DD}" type="sibTrans" cxnId="{EB1A6377-B13F-EB40-8C32-6024AF966551}">
      <dgm:prSet/>
      <dgm:spPr/>
      <dgm:t>
        <a:bodyPr/>
        <a:lstStyle/>
        <a:p>
          <a:endParaRPr lang="en-US"/>
        </a:p>
      </dgm:t>
    </dgm:pt>
    <dgm:pt modelId="{36E7BEE2-C065-CC42-A196-CE3427398D8D}">
      <dgm:prSet phldrT="[Text]"/>
      <dgm:spPr/>
      <dgm:t>
        <a:bodyPr/>
        <a:lstStyle/>
        <a:p>
          <a:r>
            <a:rPr lang="en-US"/>
            <a:t>Temperature</a:t>
          </a:r>
        </a:p>
      </dgm:t>
    </dgm:pt>
    <dgm:pt modelId="{BDBCB9BC-08E0-0546-9D18-5D4928D86814}" type="sibTrans" cxnId="{22985C81-5A6C-D54B-8D0A-C8312E4D0675}">
      <dgm:prSet/>
      <dgm:spPr/>
      <dgm:t>
        <a:bodyPr/>
        <a:lstStyle/>
        <a:p>
          <a:endParaRPr lang="en-US"/>
        </a:p>
      </dgm:t>
    </dgm:pt>
    <dgm:pt modelId="{6311AEBF-7D4E-AA43-8A41-ACB190A234AB}" type="parTrans" cxnId="{22985C81-5A6C-D54B-8D0A-C8312E4D0675}">
      <dgm:prSet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266D048D-EC8B-DA40-9E15-9E71CB6083E1}">
      <dgm:prSet phldrT="[Text]"/>
      <dgm:spPr/>
      <dgm:t>
        <a:bodyPr/>
        <a:lstStyle/>
        <a:p>
          <a:r>
            <a:rPr lang="en-US"/>
            <a:t>“Grammar”</a:t>
          </a:r>
        </a:p>
      </dgm:t>
    </dgm:pt>
    <dgm:pt modelId="{B8E85CDA-B871-6A45-8AFF-E0CDE0BC0624}" type="sibTrans" cxnId="{2B172DE1-29B0-2742-B116-74B3F7639749}">
      <dgm:prSet/>
      <dgm:spPr/>
      <dgm:t>
        <a:bodyPr/>
        <a:lstStyle/>
        <a:p>
          <a:endParaRPr lang="en-US"/>
        </a:p>
      </dgm:t>
    </dgm:pt>
    <dgm:pt modelId="{611AC2CD-1E68-9D47-8E49-D38F645700ED}" type="parTrans" cxnId="{2B172DE1-29B0-2742-B116-74B3F7639749}">
      <dgm:prSet/>
      <dgm:spPr>
        <a:solidFill>
          <a:schemeClr val="accent2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FAE27A69-F061-1C4B-BD25-12ACBE8BA3B2}">
      <dgm:prSet phldrT="[Text]"/>
      <dgm:spPr/>
      <dgm:t>
        <a:bodyPr/>
        <a:lstStyle/>
        <a:p>
          <a:r>
            <a:rPr lang="en-US"/>
            <a:t>Top_p</a:t>
          </a:r>
        </a:p>
      </dgm:t>
    </dgm:pt>
    <dgm:pt modelId="{25A8A042-E4C7-0B40-8D27-0370351E277E}" type="parTrans" cxnId="{B4DD35B1-B04D-5849-AC90-724DC3E3E4F2}">
      <dgm:prSet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F23514A2-D9B6-BD45-BFE7-75BE97AAE435}" type="sibTrans" cxnId="{B4DD35B1-B04D-5849-AC90-724DC3E3E4F2}">
      <dgm:prSet/>
      <dgm:spPr/>
      <dgm:t>
        <a:bodyPr/>
        <a:lstStyle/>
        <a:p>
          <a:endParaRPr lang="en-US"/>
        </a:p>
      </dgm:t>
    </dgm:pt>
    <dgm:pt modelId="{D12C3728-F89E-034D-A562-C7F79C0A4E22}">
      <dgm:prSet phldrT="[Text]"/>
      <dgm:spPr/>
      <dgm:t>
        <a:bodyPr/>
        <a:lstStyle/>
        <a:p>
          <a:r>
            <a:rPr lang="en-US"/>
            <a:t>“Clarity”</a:t>
          </a:r>
        </a:p>
      </dgm:t>
    </dgm:pt>
    <dgm:pt modelId="{C5FF4AAA-CF2B-DA4B-B080-283F68BEE38B}" type="parTrans" cxnId="{2C88A82E-32B8-5A4C-B870-2FFF67E1C7AE}">
      <dgm:prSet/>
      <dgm:spPr/>
      <dgm:t>
        <a:bodyPr/>
        <a:lstStyle/>
        <a:p>
          <a:endParaRPr lang="en-US"/>
        </a:p>
      </dgm:t>
    </dgm:pt>
    <dgm:pt modelId="{16B530CD-C7E8-2A4D-A6A5-628A4663DAC1}" type="sibTrans" cxnId="{2C88A82E-32B8-5A4C-B870-2FFF67E1C7AE}">
      <dgm:prSet/>
      <dgm:spPr/>
      <dgm:t>
        <a:bodyPr/>
        <a:lstStyle/>
        <a:p>
          <a:endParaRPr lang="en-US"/>
        </a:p>
      </dgm:t>
    </dgm:pt>
    <dgm:pt modelId="{0DCC533A-9D38-E945-9BBB-0563689DDE74}">
      <dgm:prSet phldrT="[Text]"/>
      <dgm:spPr/>
      <dgm:t>
        <a:bodyPr/>
        <a:lstStyle/>
        <a:p>
          <a:r>
            <a:rPr lang="en-US"/>
            <a:t>“Style”</a:t>
          </a:r>
        </a:p>
      </dgm:t>
    </dgm:pt>
    <dgm:pt modelId="{BAC76F79-F090-B344-AA4C-0A8222A700FA}" type="parTrans" cxnId="{C3EBD407-BCF2-AA41-A7E9-5F0492E2CB45}">
      <dgm:prSet/>
      <dgm:spPr>
        <a:solidFill>
          <a:schemeClr val="accent2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881B552B-2433-6045-95E4-A25170633EB9}" type="sibTrans" cxnId="{C3EBD407-BCF2-AA41-A7E9-5F0492E2CB45}">
      <dgm:prSet/>
      <dgm:spPr/>
      <dgm:t>
        <a:bodyPr/>
        <a:lstStyle/>
        <a:p>
          <a:endParaRPr lang="en-US"/>
        </a:p>
      </dgm:t>
    </dgm:pt>
    <dgm:pt modelId="{EB8A3B8F-6B40-D042-B055-97F599ECF4A9}" type="pres">
      <dgm:prSet presAssocID="{7A5EAA22-5B61-2C4F-AEB5-77955527398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FF1B442-3E78-D142-9270-6A90515F39F4}" type="pres">
      <dgm:prSet presAssocID="{B0E779C3-D390-6846-B0CB-7A08EB27B99B}" presName="hierRoot1" presStyleCnt="0"/>
      <dgm:spPr/>
    </dgm:pt>
    <dgm:pt modelId="{C51EEB21-C062-4046-8649-C4A4A508C157}" type="pres">
      <dgm:prSet presAssocID="{B0E779C3-D390-6846-B0CB-7A08EB27B99B}" presName="composite" presStyleCnt="0"/>
      <dgm:spPr/>
    </dgm:pt>
    <dgm:pt modelId="{757F96CC-479E-D044-9BBC-8DE28E6C364E}" type="pres">
      <dgm:prSet presAssocID="{B0E779C3-D390-6846-B0CB-7A08EB27B99B}" presName="background" presStyleLbl="node0" presStyleIdx="0" presStyleCnt="1"/>
      <dgm:spPr/>
    </dgm:pt>
    <dgm:pt modelId="{ADA76DB6-C8A4-F249-9B85-5F16F6E977A6}" type="pres">
      <dgm:prSet presAssocID="{B0E779C3-D390-6846-B0CB-7A08EB27B99B}" presName="text" presStyleLbl="fgAcc0" presStyleIdx="0" presStyleCnt="1" custScaleX="118754" custScaleY="155845" custLinFactY="-29764" custLinFactNeighborX="27515" custLinFactNeighborY="-100000">
        <dgm:presLayoutVars>
          <dgm:chPref val="3"/>
        </dgm:presLayoutVars>
      </dgm:prSet>
      <dgm:spPr/>
    </dgm:pt>
    <dgm:pt modelId="{403912A4-F7B6-D646-BE0E-D1D1718A9B4C}" type="pres">
      <dgm:prSet presAssocID="{B0E779C3-D390-6846-B0CB-7A08EB27B99B}" presName="hierChild2" presStyleCnt="0"/>
      <dgm:spPr/>
    </dgm:pt>
    <dgm:pt modelId="{0C89724E-AF87-5B4F-9B3D-B9266DF31EAF}" type="pres">
      <dgm:prSet presAssocID="{263DF1CC-F94A-8A4B-A2E0-DBF96DE22A82}" presName="Name10" presStyleLbl="parChTrans1D2" presStyleIdx="0" presStyleCnt="3"/>
      <dgm:spPr/>
    </dgm:pt>
    <dgm:pt modelId="{4A56720F-1073-7840-8411-3BB103FD594D}" type="pres">
      <dgm:prSet presAssocID="{C4A81D35-82FA-5F44-803A-BD996795C7E4}" presName="hierRoot2" presStyleCnt="0"/>
      <dgm:spPr/>
    </dgm:pt>
    <dgm:pt modelId="{DC133DDA-B64D-5E4B-A234-7FDEACA602AF}" type="pres">
      <dgm:prSet presAssocID="{C4A81D35-82FA-5F44-803A-BD996795C7E4}" presName="composite2" presStyleCnt="0"/>
      <dgm:spPr/>
    </dgm:pt>
    <dgm:pt modelId="{DE8D66EF-8824-BF4E-A602-8BADF8AA5708}" type="pres">
      <dgm:prSet presAssocID="{C4A81D35-82FA-5F44-803A-BD996795C7E4}" presName="background2" presStyleLbl="node2" presStyleIdx="0" presStyleCnt="3"/>
      <dgm:spPr>
        <a:solidFill>
          <a:schemeClr val="accent2"/>
        </a:solidFill>
      </dgm:spPr>
    </dgm:pt>
    <dgm:pt modelId="{B5DB9185-AABA-334E-B237-25D77FB6E465}" type="pres">
      <dgm:prSet presAssocID="{C4A81D35-82FA-5F44-803A-BD996795C7E4}" presName="text2" presStyleLbl="fgAcc2" presStyleIdx="0" presStyleCnt="3" custScaleX="128650" custLinFactNeighborX="-2570" custLinFactNeighborY="-67016">
        <dgm:presLayoutVars>
          <dgm:chPref val="3"/>
        </dgm:presLayoutVars>
      </dgm:prSet>
      <dgm:spPr/>
    </dgm:pt>
    <dgm:pt modelId="{EAEF8D11-407B-094A-B46A-174F40A1BFDB}" type="pres">
      <dgm:prSet presAssocID="{C4A81D35-82FA-5F44-803A-BD996795C7E4}" presName="hierChild3" presStyleCnt="0"/>
      <dgm:spPr/>
    </dgm:pt>
    <dgm:pt modelId="{20A96136-74EF-1B49-8C2C-043BFFE601F2}" type="pres">
      <dgm:prSet presAssocID="{611AC2CD-1E68-9D47-8E49-D38F645700ED}" presName="Name17" presStyleLbl="parChTrans1D3" presStyleIdx="0" presStyleCnt="7"/>
      <dgm:spPr/>
    </dgm:pt>
    <dgm:pt modelId="{FE362BE4-95AF-B144-95E0-E7F60406ED52}" type="pres">
      <dgm:prSet presAssocID="{266D048D-EC8B-DA40-9E15-9E71CB6083E1}" presName="hierRoot3" presStyleCnt="0"/>
      <dgm:spPr/>
    </dgm:pt>
    <dgm:pt modelId="{6234AC20-ADFE-404B-9E83-FC6340DEE489}" type="pres">
      <dgm:prSet presAssocID="{266D048D-EC8B-DA40-9E15-9E71CB6083E1}" presName="composite3" presStyleCnt="0"/>
      <dgm:spPr/>
    </dgm:pt>
    <dgm:pt modelId="{DBB28390-0AEB-AC44-8ADE-8CD869129CBF}" type="pres">
      <dgm:prSet presAssocID="{266D048D-EC8B-DA40-9E15-9E71CB6083E1}" presName="background3" presStyleLbl="node3" presStyleIdx="0" presStyleCnt="7"/>
      <dgm:spPr>
        <a:solidFill>
          <a:schemeClr val="accent2"/>
        </a:solidFill>
      </dgm:spPr>
    </dgm:pt>
    <dgm:pt modelId="{BE83892A-107F-4646-B83B-254A316CCC64}" type="pres">
      <dgm:prSet presAssocID="{266D048D-EC8B-DA40-9E15-9E71CB6083E1}" presName="text3" presStyleLbl="fgAcc3" presStyleIdx="0" presStyleCnt="7">
        <dgm:presLayoutVars>
          <dgm:chPref val="3"/>
        </dgm:presLayoutVars>
      </dgm:prSet>
      <dgm:spPr/>
    </dgm:pt>
    <dgm:pt modelId="{34840716-645F-EA4E-9BF6-9F7C8CFE2DF3}" type="pres">
      <dgm:prSet presAssocID="{266D048D-EC8B-DA40-9E15-9E71CB6083E1}" presName="hierChild4" presStyleCnt="0"/>
      <dgm:spPr/>
    </dgm:pt>
    <dgm:pt modelId="{693425FF-DD48-6A46-8345-31AC4305692B}" type="pres">
      <dgm:prSet presAssocID="{C5FF4AAA-CF2B-DA4B-B080-283F68BEE38B}" presName="Name17" presStyleLbl="parChTrans1D3" presStyleIdx="1" presStyleCnt="7"/>
      <dgm:spPr/>
    </dgm:pt>
    <dgm:pt modelId="{02B443C7-150F-7049-BC3B-9CEEC7D38AAA}" type="pres">
      <dgm:prSet presAssocID="{D12C3728-F89E-034D-A562-C7F79C0A4E22}" presName="hierRoot3" presStyleCnt="0"/>
      <dgm:spPr/>
    </dgm:pt>
    <dgm:pt modelId="{4ABCF2D2-EB75-D549-A22B-67A148A30918}" type="pres">
      <dgm:prSet presAssocID="{D12C3728-F89E-034D-A562-C7F79C0A4E22}" presName="composite3" presStyleCnt="0"/>
      <dgm:spPr/>
    </dgm:pt>
    <dgm:pt modelId="{ACE6BADC-C1C6-AE4C-A325-5987878F81F0}" type="pres">
      <dgm:prSet presAssocID="{D12C3728-F89E-034D-A562-C7F79C0A4E22}" presName="background3" presStyleLbl="node3" presStyleIdx="1" presStyleCnt="7"/>
      <dgm:spPr>
        <a:solidFill>
          <a:schemeClr val="accent2"/>
        </a:solidFill>
      </dgm:spPr>
    </dgm:pt>
    <dgm:pt modelId="{2953DE5A-55E1-E04D-AD78-0121D5BF77B1}" type="pres">
      <dgm:prSet presAssocID="{D12C3728-F89E-034D-A562-C7F79C0A4E22}" presName="text3" presStyleLbl="fgAcc3" presStyleIdx="1" presStyleCnt="7">
        <dgm:presLayoutVars>
          <dgm:chPref val="3"/>
        </dgm:presLayoutVars>
      </dgm:prSet>
      <dgm:spPr/>
    </dgm:pt>
    <dgm:pt modelId="{C110DE79-9ADF-EB4E-ACEF-0FD02D0154FE}" type="pres">
      <dgm:prSet presAssocID="{D12C3728-F89E-034D-A562-C7F79C0A4E22}" presName="hierChild4" presStyleCnt="0"/>
      <dgm:spPr/>
    </dgm:pt>
    <dgm:pt modelId="{86F796A4-C467-7D48-A8C4-468F8781B199}" type="pres">
      <dgm:prSet presAssocID="{BAC76F79-F090-B344-AA4C-0A8222A700FA}" presName="Name17" presStyleLbl="parChTrans1D3" presStyleIdx="2" presStyleCnt="7"/>
      <dgm:spPr/>
    </dgm:pt>
    <dgm:pt modelId="{C1470DFB-6A04-714E-B494-21390E3BB215}" type="pres">
      <dgm:prSet presAssocID="{0DCC533A-9D38-E945-9BBB-0563689DDE74}" presName="hierRoot3" presStyleCnt="0"/>
      <dgm:spPr/>
    </dgm:pt>
    <dgm:pt modelId="{600F6E71-7E2A-EE40-B59B-F7DCE6CA52BB}" type="pres">
      <dgm:prSet presAssocID="{0DCC533A-9D38-E945-9BBB-0563689DDE74}" presName="composite3" presStyleCnt="0"/>
      <dgm:spPr/>
    </dgm:pt>
    <dgm:pt modelId="{A71F6D65-1FD8-B74E-BD6A-0F4B1BF9A51B}" type="pres">
      <dgm:prSet presAssocID="{0DCC533A-9D38-E945-9BBB-0563689DDE74}" presName="background3" presStyleLbl="node3" presStyleIdx="2" presStyleCnt="7"/>
      <dgm:spPr>
        <a:solidFill>
          <a:schemeClr val="accent2"/>
        </a:solidFill>
      </dgm:spPr>
    </dgm:pt>
    <dgm:pt modelId="{27C2B3AF-CB74-4845-846C-D0384B093C66}" type="pres">
      <dgm:prSet presAssocID="{0DCC533A-9D38-E945-9BBB-0563689DDE74}" presName="text3" presStyleLbl="fgAcc3" presStyleIdx="2" presStyleCnt="7">
        <dgm:presLayoutVars>
          <dgm:chPref val="3"/>
        </dgm:presLayoutVars>
      </dgm:prSet>
      <dgm:spPr/>
    </dgm:pt>
    <dgm:pt modelId="{AEFEEE53-264D-544E-8C32-6B6C3AFC590F}" type="pres">
      <dgm:prSet presAssocID="{0DCC533A-9D38-E945-9BBB-0563689DDE74}" presName="hierChild4" presStyleCnt="0"/>
      <dgm:spPr/>
    </dgm:pt>
    <dgm:pt modelId="{02DF3DEE-A1E8-084A-838F-DE93BBCDA615}" type="pres">
      <dgm:prSet presAssocID="{C2AE4077-BBB5-A545-9E34-68FFC33B61F2}" presName="Name10" presStyleLbl="parChTrans1D2" presStyleIdx="1" presStyleCnt="3"/>
      <dgm:spPr/>
    </dgm:pt>
    <dgm:pt modelId="{FC682C09-1E10-7B4D-B309-25FB1F53B13D}" type="pres">
      <dgm:prSet presAssocID="{53A676FC-5F45-9D4D-990A-86B88E6B9952}" presName="hierRoot2" presStyleCnt="0"/>
      <dgm:spPr/>
    </dgm:pt>
    <dgm:pt modelId="{A7F8124E-402F-FD42-8E94-BD222302EEBF}" type="pres">
      <dgm:prSet presAssocID="{53A676FC-5F45-9D4D-990A-86B88E6B9952}" presName="composite2" presStyleCnt="0"/>
      <dgm:spPr/>
    </dgm:pt>
    <dgm:pt modelId="{B3686611-E048-7545-A829-313C33C29D3A}" type="pres">
      <dgm:prSet presAssocID="{53A676FC-5F45-9D4D-990A-86B88E6B9952}" presName="background2" presStyleLbl="node2" presStyleIdx="1" presStyleCnt="3"/>
      <dgm:spPr>
        <a:solidFill>
          <a:srgbClr val="7030A0"/>
        </a:solidFill>
      </dgm:spPr>
    </dgm:pt>
    <dgm:pt modelId="{C7140273-46AF-504D-8315-C0B4B4434281}" type="pres">
      <dgm:prSet presAssocID="{53A676FC-5F45-9D4D-990A-86B88E6B9952}" presName="text2" presStyleLbl="fgAcc2" presStyleIdx="1" presStyleCnt="3" custScaleX="128650" custLinFactNeighborX="-2570" custLinFactNeighborY="-67016">
        <dgm:presLayoutVars>
          <dgm:chPref val="3"/>
        </dgm:presLayoutVars>
      </dgm:prSet>
      <dgm:spPr/>
    </dgm:pt>
    <dgm:pt modelId="{D677DB94-2430-3D49-84EF-8A24A032E681}" type="pres">
      <dgm:prSet presAssocID="{53A676FC-5F45-9D4D-990A-86B88E6B9952}" presName="hierChild3" presStyleCnt="0"/>
      <dgm:spPr/>
    </dgm:pt>
    <dgm:pt modelId="{A5C2383E-C702-D941-A42C-F449E95C2B39}" type="pres">
      <dgm:prSet presAssocID="{6311AEBF-7D4E-AA43-8A41-ACB190A234AB}" presName="Name17" presStyleLbl="parChTrans1D3" presStyleIdx="3" presStyleCnt="7"/>
      <dgm:spPr/>
    </dgm:pt>
    <dgm:pt modelId="{FD41EC5B-BEA9-B24B-9489-D6705A5A4731}" type="pres">
      <dgm:prSet presAssocID="{36E7BEE2-C065-CC42-A196-CE3427398D8D}" presName="hierRoot3" presStyleCnt="0"/>
      <dgm:spPr/>
    </dgm:pt>
    <dgm:pt modelId="{B1553FFB-EA8C-7449-9A2B-1EE44EA486A0}" type="pres">
      <dgm:prSet presAssocID="{36E7BEE2-C065-CC42-A196-CE3427398D8D}" presName="composite3" presStyleCnt="0"/>
      <dgm:spPr/>
    </dgm:pt>
    <dgm:pt modelId="{3BF16FDC-6149-F24A-9399-A252FBA1F9CB}" type="pres">
      <dgm:prSet presAssocID="{36E7BEE2-C065-CC42-A196-CE3427398D8D}" presName="background3" presStyleLbl="node3" presStyleIdx="3" presStyleCnt="7"/>
      <dgm:spPr>
        <a:solidFill>
          <a:srgbClr val="7030A0"/>
        </a:solidFill>
      </dgm:spPr>
    </dgm:pt>
    <dgm:pt modelId="{CD51DC91-3626-FD40-B26B-A1CE35EEECBE}" type="pres">
      <dgm:prSet presAssocID="{36E7BEE2-C065-CC42-A196-CE3427398D8D}" presName="text3" presStyleLbl="fgAcc3" presStyleIdx="3" presStyleCnt="7" custLinFactY="419" custLinFactNeighborX="-1285" custLinFactNeighborY="100000">
        <dgm:presLayoutVars>
          <dgm:chPref val="3"/>
        </dgm:presLayoutVars>
      </dgm:prSet>
      <dgm:spPr/>
    </dgm:pt>
    <dgm:pt modelId="{FBFACCFC-55B2-3743-9B96-5700EDCDC20E}" type="pres">
      <dgm:prSet presAssocID="{36E7BEE2-C065-CC42-A196-CE3427398D8D}" presName="hierChild4" presStyleCnt="0"/>
      <dgm:spPr/>
    </dgm:pt>
    <dgm:pt modelId="{9FF75519-0BD6-D346-BA39-A98335A165BE}" type="pres">
      <dgm:prSet presAssocID="{25A8A042-E4C7-0B40-8D27-0370351E277E}" presName="Name17" presStyleLbl="parChTrans1D3" presStyleIdx="4" presStyleCnt="7"/>
      <dgm:spPr/>
    </dgm:pt>
    <dgm:pt modelId="{3FDF9E0B-733D-3A46-A3C6-B88CF0AAA99A}" type="pres">
      <dgm:prSet presAssocID="{FAE27A69-F061-1C4B-BD25-12ACBE8BA3B2}" presName="hierRoot3" presStyleCnt="0"/>
      <dgm:spPr/>
    </dgm:pt>
    <dgm:pt modelId="{F6211226-CA61-AD4E-A1B4-6A2CEDF309BE}" type="pres">
      <dgm:prSet presAssocID="{FAE27A69-F061-1C4B-BD25-12ACBE8BA3B2}" presName="composite3" presStyleCnt="0"/>
      <dgm:spPr/>
    </dgm:pt>
    <dgm:pt modelId="{11311863-26E2-2349-A571-D6A7751A974E}" type="pres">
      <dgm:prSet presAssocID="{FAE27A69-F061-1C4B-BD25-12ACBE8BA3B2}" presName="background3" presStyleLbl="node3" presStyleIdx="4" presStyleCnt="7"/>
      <dgm:spPr>
        <a:solidFill>
          <a:srgbClr val="7030A0"/>
        </a:solidFill>
      </dgm:spPr>
    </dgm:pt>
    <dgm:pt modelId="{D84A5276-1CA8-5F43-BA30-BE41A61F810C}" type="pres">
      <dgm:prSet presAssocID="{FAE27A69-F061-1C4B-BD25-12ACBE8BA3B2}" presName="text3" presStyleLbl="fgAcc3" presStyleIdx="4" presStyleCnt="7" custLinFactY="419" custLinFactNeighborX="-1285" custLinFactNeighborY="100000">
        <dgm:presLayoutVars>
          <dgm:chPref val="3"/>
        </dgm:presLayoutVars>
      </dgm:prSet>
      <dgm:spPr/>
    </dgm:pt>
    <dgm:pt modelId="{019F8229-1294-9648-A984-ADB1EF299760}" type="pres">
      <dgm:prSet presAssocID="{FAE27A69-F061-1C4B-BD25-12ACBE8BA3B2}" presName="hierChild4" presStyleCnt="0"/>
      <dgm:spPr/>
    </dgm:pt>
    <dgm:pt modelId="{0BF45BC1-8CAE-F04C-9CA9-27230AC8AA5D}" type="pres">
      <dgm:prSet presAssocID="{38BEA668-D650-4B4A-83E1-74E5995BFAB2}" presName="Name10" presStyleLbl="parChTrans1D2" presStyleIdx="2" presStyleCnt="3"/>
      <dgm:spPr/>
    </dgm:pt>
    <dgm:pt modelId="{FF4BE471-4CC2-3345-8B48-29AD054FC36D}" type="pres">
      <dgm:prSet presAssocID="{9DF703D6-3251-FA4C-AACD-6E3E85BB7277}" presName="hierRoot2" presStyleCnt="0"/>
      <dgm:spPr/>
    </dgm:pt>
    <dgm:pt modelId="{9B4D782E-C8E3-044D-BB6B-B6A4102C2FFA}" type="pres">
      <dgm:prSet presAssocID="{9DF703D6-3251-FA4C-AACD-6E3E85BB7277}" presName="composite2" presStyleCnt="0"/>
      <dgm:spPr/>
    </dgm:pt>
    <dgm:pt modelId="{3EAE1058-68B7-EC46-B622-2A7749766976}" type="pres">
      <dgm:prSet presAssocID="{9DF703D6-3251-FA4C-AACD-6E3E85BB7277}" presName="background2" presStyleLbl="node2" presStyleIdx="2" presStyleCnt="3"/>
      <dgm:spPr>
        <a:solidFill>
          <a:schemeClr val="tx1">
            <a:lumMod val="65000"/>
            <a:lumOff val="35000"/>
          </a:schemeClr>
        </a:solidFill>
      </dgm:spPr>
    </dgm:pt>
    <dgm:pt modelId="{240E32C0-CF86-A144-AFBC-D18DDD25C276}" type="pres">
      <dgm:prSet presAssocID="{9DF703D6-3251-FA4C-AACD-6E3E85BB7277}" presName="text2" presStyleLbl="fgAcc2" presStyleIdx="2" presStyleCnt="3" custScaleX="128650" custLinFactNeighborX="-2570" custLinFactNeighborY="-67016">
        <dgm:presLayoutVars>
          <dgm:chPref val="3"/>
        </dgm:presLayoutVars>
      </dgm:prSet>
      <dgm:spPr/>
    </dgm:pt>
    <dgm:pt modelId="{6E309B41-6D7F-1447-B444-459317C81CFE}" type="pres">
      <dgm:prSet presAssocID="{9DF703D6-3251-FA4C-AACD-6E3E85BB7277}" presName="hierChild3" presStyleCnt="0"/>
      <dgm:spPr/>
    </dgm:pt>
    <dgm:pt modelId="{AA39CC77-7349-714D-8F80-57A865F09764}" type="pres">
      <dgm:prSet presAssocID="{569F638A-DD5C-7D41-8FB6-325CCD533103}" presName="Name17" presStyleLbl="parChTrans1D3" presStyleIdx="5" presStyleCnt="7"/>
      <dgm:spPr/>
    </dgm:pt>
    <dgm:pt modelId="{A9E3A565-D840-B849-B776-4F0431628045}" type="pres">
      <dgm:prSet presAssocID="{32F6FF27-144A-F64C-8617-2B01883D48D3}" presName="hierRoot3" presStyleCnt="0"/>
      <dgm:spPr/>
    </dgm:pt>
    <dgm:pt modelId="{A4A6C45E-8DB7-214A-9BBF-965482FB2003}" type="pres">
      <dgm:prSet presAssocID="{32F6FF27-144A-F64C-8617-2B01883D48D3}" presName="composite3" presStyleCnt="0"/>
      <dgm:spPr/>
    </dgm:pt>
    <dgm:pt modelId="{2C73C446-0166-7B4F-A39D-22525893EEC8}" type="pres">
      <dgm:prSet presAssocID="{32F6FF27-144A-F64C-8617-2B01883D48D3}" presName="background3" presStyleLbl="node3" presStyleIdx="5" presStyleCnt="7"/>
      <dgm:spPr>
        <a:solidFill>
          <a:schemeClr val="tx1">
            <a:lumMod val="65000"/>
            <a:lumOff val="35000"/>
          </a:schemeClr>
        </a:solidFill>
      </dgm:spPr>
    </dgm:pt>
    <dgm:pt modelId="{54C967B5-DE40-0048-A335-04209E979661}" type="pres">
      <dgm:prSet presAssocID="{32F6FF27-144A-F64C-8617-2B01883D48D3}" presName="text3" presStyleLbl="fgAcc3" presStyleIdx="5" presStyleCnt="7" custLinFactY="100000" custLinFactNeighborX="-542" custLinFactNeighborY="117521">
        <dgm:presLayoutVars>
          <dgm:chPref val="3"/>
        </dgm:presLayoutVars>
      </dgm:prSet>
      <dgm:spPr/>
    </dgm:pt>
    <dgm:pt modelId="{9C598627-715F-3041-88FA-56180D725EA2}" type="pres">
      <dgm:prSet presAssocID="{32F6FF27-144A-F64C-8617-2B01883D48D3}" presName="hierChild4" presStyleCnt="0"/>
      <dgm:spPr/>
    </dgm:pt>
    <dgm:pt modelId="{261479B6-6665-B441-AF9A-E62B9865F095}" type="pres">
      <dgm:prSet presAssocID="{D5EB7D0A-618F-7845-9388-5D72298A1832}" presName="Name17" presStyleLbl="parChTrans1D3" presStyleIdx="6" presStyleCnt="7"/>
      <dgm:spPr/>
    </dgm:pt>
    <dgm:pt modelId="{37A0F229-272D-3547-BDD5-0B2F4B1C9B22}" type="pres">
      <dgm:prSet presAssocID="{43D79059-4072-654F-BE1F-093D31DCB442}" presName="hierRoot3" presStyleCnt="0"/>
      <dgm:spPr/>
    </dgm:pt>
    <dgm:pt modelId="{0C395856-FD04-6847-9E4B-4B3E7993BCAE}" type="pres">
      <dgm:prSet presAssocID="{43D79059-4072-654F-BE1F-093D31DCB442}" presName="composite3" presStyleCnt="0"/>
      <dgm:spPr/>
    </dgm:pt>
    <dgm:pt modelId="{E9885FB0-6538-1448-B510-27A17FE15C38}" type="pres">
      <dgm:prSet presAssocID="{43D79059-4072-654F-BE1F-093D31DCB442}" presName="background3" presStyleLbl="node3" presStyleIdx="6" presStyleCnt="7"/>
      <dgm:spPr>
        <a:solidFill>
          <a:schemeClr val="tx1">
            <a:lumMod val="65000"/>
            <a:lumOff val="35000"/>
          </a:schemeClr>
        </a:solidFill>
      </dgm:spPr>
    </dgm:pt>
    <dgm:pt modelId="{EBD878AE-2547-A844-A825-60D8D80CFA4F}" type="pres">
      <dgm:prSet presAssocID="{43D79059-4072-654F-BE1F-093D31DCB442}" presName="text3" presStyleLbl="fgAcc3" presStyleIdx="6" presStyleCnt="7" custLinFactY="100000" custLinFactNeighborX="-542" custLinFactNeighborY="117521">
        <dgm:presLayoutVars>
          <dgm:chPref val="3"/>
        </dgm:presLayoutVars>
      </dgm:prSet>
      <dgm:spPr/>
    </dgm:pt>
    <dgm:pt modelId="{D302B823-548A-E44A-BA5E-A9717F52C9C7}" type="pres">
      <dgm:prSet presAssocID="{43D79059-4072-654F-BE1F-093D31DCB442}" presName="hierChild4" presStyleCnt="0"/>
      <dgm:spPr/>
    </dgm:pt>
  </dgm:ptLst>
  <dgm:cxnLst>
    <dgm:cxn modelId="{C3EBD407-BCF2-AA41-A7E9-5F0492E2CB45}" srcId="{C4A81D35-82FA-5F44-803A-BD996795C7E4}" destId="{0DCC533A-9D38-E945-9BBB-0563689DDE74}" srcOrd="2" destOrd="0" parTransId="{BAC76F79-F090-B344-AA4C-0A8222A700FA}" sibTransId="{881B552B-2433-6045-95E4-A25170633EB9}"/>
    <dgm:cxn modelId="{C844F609-8314-9E46-ABF3-332082245A97}" type="presOf" srcId="{7A5EAA22-5B61-2C4F-AEB5-779555273983}" destId="{EB8A3B8F-6B40-D042-B055-97F599ECF4A9}" srcOrd="0" destOrd="0" presId="urn:microsoft.com/office/officeart/2005/8/layout/hierarchy1"/>
    <dgm:cxn modelId="{471D460A-2AD8-9B46-AB00-BB49E6C19E47}" type="presOf" srcId="{38BEA668-D650-4B4A-83E1-74E5995BFAB2}" destId="{0BF45BC1-8CAE-F04C-9CA9-27230AC8AA5D}" srcOrd="0" destOrd="0" presId="urn:microsoft.com/office/officeart/2005/8/layout/hierarchy1"/>
    <dgm:cxn modelId="{0478010D-7C5B-0146-A870-C908F9C71C0B}" srcId="{9DF703D6-3251-FA4C-AACD-6E3E85BB7277}" destId="{43D79059-4072-654F-BE1F-093D31DCB442}" srcOrd="1" destOrd="0" parTransId="{D5EB7D0A-618F-7845-9388-5D72298A1832}" sibTransId="{8E3462EB-E683-7B4C-AB76-A81E473E8824}"/>
    <dgm:cxn modelId="{6C7BE914-F850-684C-B329-B3FF28479D5E}" type="presOf" srcId="{53A676FC-5F45-9D4D-990A-86B88E6B9952}" destId="{C7140273-46AF-504D-8315-C0B4B4434281}" srcOrd="0" destOrd="0" presId="urn:microsoft.com/office/officeart/2005/8/layout/hierarchy1"/>
    <dgm:cxn modelId="{78EBBC22-B207-E44B-9B26-A9E4B813418D}" type="presOf" srcId="{6311AEBF-7D4E-AA43-8A41-ACB190A234AB}" destId="{A5C2383E-C702-D941-A42C-F449E95C2B39}" srcOrd="0" destOrd="0" presId="urn:microsoft.com/office/officeart/2005/8/layout/hierarchy1"/>
    <dgm:cxn modelId="{5C069A24-57FB-F342-8CA8-33B0EAEA6A0B}" srcId="{B0E779C3-D390-6846-B0CB-7A08EB27B99B}" destId="{9DF703D6-3251-FA4C-AACD-6E3E85BB7277}" srcOrd="2" destOrd="0" parTransId="{38BEA668-D650-4B4A-83E1-74E5995BFAB2}" sibTransId="{8CAC3ADB-835E-FD41-9754-AF7FD1588E33}"/>
    <dgm:cxn modelId="{B44B192A-E0AB-6040-8764-9EA5F3B4EEB5}" type="presOf" srcId="{263DF1CC-F94A-8A4B-A2E0-DBF96DE22A82}" destId="{0C89724E-AF87-5B4F-9B3D-B9266DF31EAF}" srcOrd="0" destOrd="0" presId="urn:microsoft.com/office/officeart/2005/8/layout/hierarchy1"/>
    <dgm:cxn modelId="{2C88A82E-32B8-5A4C-B870-2FFF67E1C7AE}" srcId="{C4A81D35-82FA-5F44-803A-BD996795C7E4}" destId="{D12C3728-F89E-034D-A562-C7F79C0A4E22}" srcOrd="1" destOrd="0" parTransId="{C5FF4AAA-CF2B-DA4B-B080-283F68BEE38B}" sibTransId="{16B530CD-C7E8-2A4D-A6A5-628A4663DAC1}"/>
    <dgm:cxn modelId="{EDDE5332-9E3C-5B4B-B180-7B1130164D3D}" type="presOf" srcId="{BAC76F79-F090-B344-AA4C-0A8222A700FA}" destId="{86F796A4-C467-7D48-A8C4-468F8781B199}" srcOrd="0" destOrd="0" presId="urn:microsoft.com/office/officeart/2005/8/layout/hierarchy1"/>
    <dgm:cxn modelId="{96B24539-820E-684B-9A21-C98AF70E7DBB}" type="presOf" srcId="{C5FF4AAA-CF2B-DA4B-B080-283F68BEE38B}" destId="{693425FF-DD48-6A46-8345-31AC4305692B}" srcOrd="0" destOrd="0" presId="urn:microsoft.com/office/officeart/2005/8/layout/hierarchy1"/>
    <dgm:cxn modelId="{69B36C54-5D0E-B94F-B598-7683CF9405BC}" type="presOf" srcId="{32F6FF27-144A-F64C-8617-2B01883D48D3}" destId="{54C967B5-DE40-0048-A335-04209E979661}" srcOrd="0" destOrd="0" presId="urn:microsoft.com/office/officeart/2005/8/layout/hierarchy1"/>
    <dgm:cxn modelId="{C10E8E54-7CB0-014F-96F3-91DE0194A3F6}" type="presOf" srcId="{569F638A-DD5C-7D41-8FB6-325CCD533103}" destId="{AA39CC77-7349-714D-8F80-57A865F09764}" srcOrd="0" destOrd="0" presId="urn:microsoft.com/office/officeart/2005/8/layout/hierarchy1"/>
    <dgm:cxn modelId="{EB1A6377-B13F-EB40-8C32-6024AF966551}" srcId="{9DF703D6-3251-FA4C-AACD-6E3E85BB7277}" destId="{32F6FF27-144A-F64C-8617-2B01883D48D3}" srcOrd="0" destOrd="0" parTransId="{569F638A-DD5C-7D41-8FB6-325CCD533103}" sibTransId="{FC142783-3437-254A-ADAB-ACF0734AD1DD}"/>
    <dgm:cxn modelId="{22985C81-5A6C-D54B-8D0A-C8312E4D0675}" srcId="{53A676FC-5F45-9D4D-990A-86B88E6B9952}" destId="{36E7BEE2-C065-CC42-A196-CE3427398D8D}" srcOrd="0" destOrd="0" parTransId="{6311AEBF-7D4E-AA43-8A41-ACB190A234AB}" sibTransId="{BDBCB9BC-08E0-0546-9D18-5D4928D86814}"/>
    <dgm:cxn modelId="{E5BADA87-478B-8F45-9ABA-7E2EC7C4519A}" type="presOf" srcId="{D12C3728-F89E-034D-A562-C7F79C0A4E22}" destId="{2953DE5A-55E1-E04D-AD78-0121D5BF77B1}" srcOrd="0" destOrd="0" presId="urn:microsoft.com/office/officeart/2005/8/layout/hierarchy1"/>
    <dgm:cxn modelId="{4CE3F28D-51DF-044A-AB83-E3EA563A896C}" type="presOf" srcId="{C2AE4077-BBB5-A545-9E34-68FFC33B61F2}" destId="{02DF3DEE-A1E8-084A-838F-DE93BBCDA615}" srcOrd="0" destOrd="0" presId="urn:microsoft.com/office/officeart/2005/8/layout/hierarchy1"/>
    <dgm:cxn modelId="{85A7EC91-C723-A349-9704-DED8B58883DB}" srcId="{B0E779C3-D390-6846-B0CB-7A08EB27B99B}" destId="{53A676FC-5F45-9D4D-990A-86B88E6B9952}" srcOrd="1" destOrd="0" parTransId="{C2AE4077-BBB5-A545-9E34-68FFC33B61F2}" sibTransId="{ACCC8AA6-0C5D-5342-97B9-598F485C0DE3}"/>
    <dgm:cxn modelId="{E6B04B96-518E-2F40-A789-67BD6DD00333}" type="presOf" srcId="{B0E779C3-D390-6846-B0CB-7A08EB27B99B}" destId="{ADA76DB6-C8A4-F249-9B85-5F16F6E977A6}" srcOrd="0" destOrd="0" presId="urn:microsoft.com/office/officeart/2005/8/layout/hierarchy1"/>
    <dgm:cxn modelId="{0912E897-3F80-0B4B-A17F-2605900CA824}" srcId="{B0E779C3-D390-6846-B0CB-7A08EB27B99B}" destId="{C4A81D35-82FA-5F44-803A-BD996795C7E4}" srcOrd="0" destOrd="0" parTransId="{263DF1CC-F94A-8A4B-A2E0-DBF96DE22A82}" sibTransId="{1879D989-4B30-DB4E-9560-0304FF29048B}"/>
    <dgm:cxn modelId="{609A37A7-89F0-5447-90B8-0B65FFD38AC9}" type="presOf" srcId="{611AC2CD-1E68-9D47-8E49-D38F645700ED}" destId="{20A96136-74EF-1B49-8C2C-043BFFE601F2}" srcOrd="0" destOrd="0" presId="urn:microsoft.com/office/officeart/2005/8/layout/hierarchy1"/>
    <dgm:cxn modelId="{ECA10FAD-CD90-2242-849B-CCA50363A2F0}" srcId="{7A5EAA22-5B61-2C4F-AEB5-779555273983}" destId="{B0E779C3-D390-6846-B0CB-7A08EB27B99B}" srcOrd="0" destOrd="0" parTransId="{900B0204-2B79-764C-88FE-782B4D835D63}" sibTransId="{95595FDE-E1C2-D14A-A611-AFA426DCD01D}"/>
    <dgm:cxn modelId="{B4DD35B1-B04D-5849-AC90-724DC3E3E4F2}" srcId="{53A676FC-5F45-9D4D-990A-86B88E6B9952}" destId="{FAE27A69-F061-1C4B-BD25-12ACBE8BA3B2}" srcOrd="1" destOrd="0" parTransId="{25A8A042-E4C7-0B40-8D27-0370351E277E}" sibTransId="{F23514A2-D9B6-BD45-BFE7-75BE97AAE435}"/>
    <dgm:cxn modelId="{21BC35B5-668E-0C4F-A609-ADA7885AA73A}" type="presOf" srcId="{D5EB7D0A-618F-7845-9388-5D72298A1832}" destId="{261479B6-6665-B441-AF9A-E62B9865F095}" srcOrd="0" destOrd="0" presId="urn:microsoft.com/office/officeart/2005/8/layout/hierarchy1"/>
    <dgm:cxn modelId="{1A0091BD-A7FB-6142-817C-24A40F790843}" type="presOf" srcId="{43D79059-4072-654F-BE1F-093D31DCB442}" destId="{EBD878AE-2547-A844-A825-60D8D80CFA4F}" srcOrd="0" destOrd="0" presId="urn:microsoft.com/office/officeart/2005/8/layout/hierarchy1"/>
    <dgm:cxn modelId="{AF9618C1-8205-A24E-AB28-BF52C0166574}" type="presOf" srcId="{0DCC533A-9D38-E945-9BBB-0563689DDE74}" destId="{27C2B3AF-CB74-4845-846C-D0384B093C66}" srcOrd="0" destOrd="0" presId="urn:microsoft.com/office/officeart/2005/8/layout/hierarchy1"/>
    <dgm:cxn modelId="{DC4298D1-E9E1-0746-854A-C89D449A6F75}" type="presOf" srcId="{266D048D-EC8B-DA40-9E15-9E71CB6083E1}" destId="{BE83892A-107F-4646-B83B-254A316CCC64}" srcOrd="0" destOrd="0" presId="urn:microsoft.com/office/officeart/2005/8/layout/hierarchy1"/>
    <dgm:cxn modelId="{35F14ADF-D4A0-5840-9742-F81E9ECC7F38}" type="presOf" srcId="{FAE27A69-F061-1C4B-BD25-12ACBE8BA3B2}" destId="{D84A5276-1CA8-5F43-BA30-BE41A61F810C}" srcOrd="0" destOrd="0" presId="urn:microsoft.com/office/officeart/2005/8/layout/hierarchy1"/>
    <dgm:cxn modelId="{2B172DE1-29B0-2742-B116-74B3F7639749}" srcId="{C4A81D35-82FA-5F44-803A-BD996795C7E4}" destId="{266D048D-EC8B-DA40-9E15-9E71CB6083E1}" srcOrd="0" destOrd="0" parTransId="{611AC2CD-1E68-9D47-8E49-D38F645700ED}" sibTransId="{B8E85CDA-B871-6A45-8AFF-E0CDE0BC0624}"/>
    <dgm:cxn modelId="{6A8EF0E1-2D40-5046-889C-34ED0F507CD0}" type="presOf" srcId="{25A8A042-E4C7-0B40-8D27-0370351E277E}" destId="{9FF75519-0BD6-D346-BA39-A98335A165BE}" srcOrd="0" destOrd="0" presId="urn:microsoft.com/office/officeart/2005/8/layout/hierarchy1"/>
    <dgm:cxn modelId="{0B1C51F2-21AD-C541-9CA2-2A1373193B3C}" type="presOf" srcId="{9DF703D6-3251-FA4C-AACD-6E3E85BB7277}" destId="{240E32C0-CF86-A144-AFBC-D18DDD25C276}" srcOrd="0" destOrd="0" presId="urn:microsoft.com/office/officeart/2005/8/layout/hierarchy1"/>
    <dgm:cxn modelId="{D8B426F4-D4CB-DB40-9ACA-1AB6E2DB78B3}" type="presOf" srcId="{C4A81D35-82FA-5F44-803A-BD996795C7E4}" destId="{B5DB9185-AABA-334E-B237-25D77FB6E465}" srcOrd="0" destOrd="0" presId="urn:microsoft.com/office/officeart/2005/8/layout/hierarchy1"/>
    <dgm:cxn modelId="{62629AFD-9433-474C-9CEC-E9A3AA25105D}" type="presOf" srcId="{36E7BEE2-C065-CC42-A196-CE3427398D8D}" destId="{CD51DC91-3626-FD40-B26B-A1CE35EEECBE}" srcOrd="0" destOrd="0" presId="urn:microsoft.com/office/officeart/2005/8/layout/hierarchy1"/>
    <dgm:cxn modelId="{86747944-9131-154E-977E-726E0204CFBF}" type="presParOf" srcId="{EB8A3B8F-6B40-D042-B055-97F599ECF4A9}" destId="{BFF1B442-3E78-D142-9270-6A90515F39F4}" srcOrd="0" destOrd="0" presId="urn:microsoft.com/office/officeart/2005/8/layout/hierarchy1"/>
    <dgm:cxn modelId="{2A77DFE7-7C06-C04E-AEE2-DAE940C4F7D5}" type="presParOf" srcId="{BFF1B442-3E78-D142-9270-6A90515F39F4}" destId="{C51EEB21-C062-4046-8649-C4A4A508C157}" srcOrd="0" destOrd="0" presId="urn:microsoft.com/office/officeart/2005/8/layout/hierarchy1"/>
    <dgm:cxn modelId="{FA6CCD83-6C91-2949-8BF3-4E33908C59D9}" type="presParOf" srcId="{C51EEB21-C062-4046-8649-C4A4A508C157}" destId="{757F96CC-479E-D044-9BBC-8DE28E6C364E}" srcOrd="0" destOrd="0" presId="urn:microsoft.com/office/officeart/2005/8/layout/hierarchy1"/>
    <dgm:cxn modelId="{BCAD984D-D3E6-EA47-A687-F7CF16B18D4E}" type="presParOf" srcId="{C51EEB21-C062-4046-8649-C4A4A508C157}" destId="{ADA76DB6-C8A4-F249-9B85-5F16F6E977A6}" srcOrd="1" destOrd="0" presId="urn:microsoft.com/office/officeart/2005/8/layout/hierarchy1"/>
    <dgm:cxn modelId="{BFACC982-5DA7-7C40-B051-9E00B397E457}" type="presParOf" srcId="{BFF1B442-3E78-D142-9270-6A90515F39F4}" destId="{403912A4-F7B6-D646-BE0E-D1D1718A9B4C}" srcOrd="1" destOrd="0" presId="urn:microsoft.com/office/officeart/2005/8/layout/hierarchy1"/>
    <dgm:cxn modelId="{7C9E8F59-8615-6C40-973F-F4DCA8D50FE0}" type="presParOf" srcId="{403912A4-F7B6-D646-BE0E-D1D1718A9B4C}" destId="{0C89724E-AF87-5B4F-9B3D-B9266DF31EAF}" srcOrd="0" destOrd="0" presId="urn:microsoft.com/office/officeart/2005/8/layout/hierarchy1"/>
    <dgm:cxn modelId="{562E2572-7E18-5E47-A98F-F0FCAB6B2E2E}" type="presParOf" srcId="{403912A4-F7B6-D646-BE0E-D1D1718A9B4C}" destId="{4A56720F-1073-7840-8411-3BB103FD594D}" srcOrd="1" destOrd="0" presId="urn:microsoft.com/office/officeart/2005/8/layout/hierarchy1"/>
    <dgm:cxn modelId="{FDBC3052-5075-574D-AFD1-87408ED11773}" type="presParOf" srcId="{4A56720F-1073-7840-8411-3BB103FD594D}" destId="{DC133DDA-B64D-5E4B-A234-7FDEACA602AF}" srcOrd="0" destOrd="0" presId="urn:microsoft.com/office/officeart/2005/8/layout/hierarchy1"/>
    <dgm:cxn modelId="{7F19A13B-177F-9941-88D9-2213AB15FE36}" type="presParOf" srcId="{DC133DDA-B64D-5E4B-A234-7FDEACA602AF}" destId="{DE8D66EF-8824-BF4E-A602-8BADF8AA5708}" srcOrd="0" destOrd="0" presId="urn:microsoft.com/office/officeart/2005/8/layout/hierarchy1"/>
    <dgm:cxn modelId="{F6FFA2B0-DAB1-7C41-9FB1-718827EB6872}" type="presParOf" srcId="{DC133DDA-B64D-5E4B-A234-7FDEACA602AF}" destId="{B5DB9185-AABA-334E-B237-25D77FB6E465}" srcOrd="1" destOrd="0" presId="urn:microsoft.com/office/officeart/2005/8/layout/hierarchy1"/>
    <dgm:cxn modelId="{7D2A73C3-9E9B-6943-B1AD-7014C413FAEC}" type="presParOf" srcId="{4A56720F-1073-7840-8411-3BB103FD594D}" destId="{EAEF8D11-407B-094A-B46A-174F40A1BFDB}" srcOrd="1" destOrd="0" presId="urn:microsoft.com/office/officeart/2005/8/layout/hierarchy1"/>
    <dgm:cxn modelId="{F537A7A6-2ACD-044C-B4AC-133DE3141F44}" type="presParOf" srcId="{EAEF8D11-407B-094A-B46A-174F40A1BFDB}" destId="{20A96136-74EF-1B49-8C2C-043BFFE601F2}" srcOrd="0" destOrd="0" presId="urn:microsoft.com/office/officeart/2005/8/layout/hierarchy1"/>
    <dgm:cxn modelId="{12CF2464-73D3-3F40-A8ED-9994D2A73830}" type="presParOf" srcId="{EAEF8D11-407B-094A-B46A-174F40A1BFDB}" destId="{FE362BE4-95AF-B144-95E0-E7F60406ED52}" srcOrd="1" destOrd="0" presId="urn:microsoft.com/office/officeart/2005/8/layout/hierarchy1"/>
    <dgm:cxn modelId="{9488D12E-5C39-824B-A81F-A5A522392D6C}" type="presParOf" srcId="{FE362BE4-95AF-B144-95E0-E7F60406ED52}" destId="{6234AC20-ADFE-404B-9E83-FC6340DEE489}" srcOrd="0" destOrd="0" presId="urn:microsoft.com/office/officeart/2005/8/layout/hierarchy1"/>
    <dgm:cxn modelId="{B2EF5BEE-C4C8-7246-8DCF-68971EEE8811}" type="presParOf" srcId="{6234AC20-ADFE-404B-9E83-FC6340DEE489}" destId="{DBB28390-0AEB-AC44-8ADE-8CD869129CBF}" srcOrd="0" destOrd="0" presId="urn:microsoft.com/office/officeart/2005/8/layout/hierarchy1"/>
    <dgm:cxn modelId="{9A9BAC4A-59C2-A24C-8BD0-2295539E5F73}" type="presParOf" srcId="{6234AC20-ADFE-404B-9E83-FC6340DEE489}" destId="{BE83892A-107F-4646-B83B-254A316CCC64}" srcOrd="1" destOrd="0" presId="urn:microsoft.com/office/officeart/2005/8/layout/hierarchy1"/>
    <dgm:cxn modelId="{F90E085F-4DC4-544F-9EB9-B1D7AFBA4739}" type="presParOf" srcId="{FE362BE4-95AF-B144-95E0-E7F60406ED52}" destId="{34840716-645F-EA4E-9BF6-9F7C8CFE2DF3}" srcOrd="1" destOrd="0" presId="urn:microsoft.com/office/officeart/2005/8/layout/hierarchy1"/>
    <dgm:cxn modelId="{8C947205-B624-A04C-AFDD-357C6C79DB17}" type="presParOf" srcId="{EAEF8D11-407B-094A-B46A-174F40A1BFDB}" destId="{693425FF-DD48-6A46-8345-31AC4305692B}" srcOrd="2" destOrd="0" presId="urn:microsoft.com/office/officeart/2005/8/layout/hierarchy1"/>
    <dgm:cxn modelId="{C77D5346-9986-CA42-8507-5D67BE082112}" type="presParOf" srcId="{EAEF8D11-407B-094A-B46A-174F40A1BFDB}" destId="{02B443C7-150F-7049-BC3B-9CEEC7D38AAA}" srcOrd="3" destOrd="0" presId="urn:microsoft.com/office/officeart/2005/8/layout/hierarchy1"/>
    <dgm:cxn modelId="{94F13F07-DB80-4842-A613-36DDBC3757A1}" type="presParOf" srcId="{02B443C7-150F-7049-BC3B-9CEEC7D38AAA}" destId="{4ABCF2D2-EB75-D549-A22B-67A148A30918}" srcOrd="0" destOrd="0" presId="urn:microsoft.com/office/officeart/2005/8/layout/hierarchy1"/>
    <dgm:cxn modelId="{D2EEE693-C528-1F41-B3A5-A94558C7B8D4}" type="presParOf" srcId="{4ABCF2D2-EB75-D549-A22B-67A148A30918}" destId="{ACE6BADC-C1C6-AE4C-A325-5987878F81F0}" srcOrd="0" destOrd="0" presId="urn:microsoft.com/office/officeart/2005/8/layout/hierarchy1"/>
    <dgm:cxn modelId="{7FB09A34-61F4-AB45-A089-E7E4A971DB99}" type="presParOf" srcId="{4ABCF2D2-EB75-D549-A22B-67A148A30918}" destId="{2953DE5A-55E1-E04D-AD78-0121D5BF77B1}" srcOrd="1" destOrd="0" presId="urn:microsoft.com/office/officeart/2005/8/layout/hierarchy1"/>
    <dgm:cxn modelId="{ECE09EB3-5D70-3241-9B3B-104B20C4ABC9}" type="presParOf" srcId="{02B443C7-150F-7049-BC3B-9CEEC7D38AAA}" destId="{C110DE79-9ADF-EB4E-ACEF-0FD02D0154FE}" srcOrd="1" destOrd="0" presId="urn:microsoft.com/office/officeart/2005/8/layout/hierarchy1"/>
    <dgm:cxn modelId="{40F92B87-28A7-E743-AACC-B3AE6CC904EB}" type="presParOf" srcId="{EAEF8D11-407B-094A-B46A-174F40A1BFDB}" destId="{86F796A4-C467-7D48-A8C4-468F8781B199}" srcOrd="4" destOrd="0" presId="urn:microsoft.com/office/officeart/2005/8/layout/hierarchy1"/>
    <dgm:cxn modelId="{8F099FD0-3E57-104E-AF08-64A4B1675B47}" type="presParOf" srcId="{EAEF8D11-407B-094A-B46A-174F40A1BFDB}" destId="{C1470DFB-6A04-714E-B494-21390E3BB215}" srcOrd="5" destOrd="0" presId="urn:microsoft.com/office/officeart/2005/8/layout/hierarchy1"/>
    <dgm:cxn modelId="{A8D0ED33-4421-884F-912F-1CF91220716B}" type="presParOf" srcId="{C1470DFB-6A04-714E-B494-21390E3BB215}" destId="{600F6E71-7E2A-EE40-B59B-F7DCE6CA52BB}" srcOrd="0" destOrd="0" presId="urn:microsoft.com/office/officeart/2005/8/layout/hierarchy1"/>
    <dgm:cxn modelId="{19CEF610-FF48-814A-B41F-B1B6ACAC548E}" type="presParOf" srcId="{600F6E71-7E2A-EE40-B59B-F7DCE6CA52BB}" destId="{A71F6D65-1FD8-B74E-BD6A-0F4B1BF9A51B}" srcOrd="0" destOrd="0" presId="urn:microsoft.com/office/officeart/2005/8/layout/hierarchy1"/>
    <dgm:cxn modelId="{92E82C8A-0EB7-A544-A545-920FFED15E45}" type="presParOf" srcId="{600F6E71-7E2A-EE40-B59B-F7DCE6CA52BB}" destId="{27C2B3AF-CB74-4845-846C-D0384B093C66}" srcOrd="1" destOrd="0" presId="urn:microsoft.com/office/officeart/2005/8/layout/hierarchy1"/>
    <dgm:cxn modelId="{27AFD1EB-F7E6-234A-B70F-2F7D8C449E0C}" type="presParOf" srcId="{C1470DFB-6A04-714E-B494-21390E3BB215}" destId="{AEFEEE53-264D-544E-8C32-6B6C3AFC590F}" srcOrd="1" destOrd="0" presId="urn:microsoft.com/office/officeart/2005/8/layout/hierarchy1"/>
    <dgm:cxn modelId="{F6ECB40C-F9F4-6A47-9CCE-CC7C942F3E47}" type="presParOf" srcId="{403912A4-F7B6-D646-BE0E-D1D1718A9B4C}" destId="{02DF3DEE-A1E8-084A-838F-DE93BBCDA615}" srcOrd="2" destOrd="0" presId="urn:microsoft.com/office/officeart/2005/8/layout/hierarchy1"/>
    <dgm:cxn modelId="{9AF30138-BB42-2D4F-9F5B-A8D3F577BE8A}" type="presParOf" srcId="{403912A4-F7B6-D646-BE0E-D1D1718A9B4C}" destId="{FC682C09-1E10-7B4D-B309-25FB1F53B13D}" srcOrd="3" destOrd="0" presId="urn:microsoft.com/office/officeart/2005/8/layout/hierarchy1"/>
    <dgm:cxn modelId="{0FA2DFAA-CD5F-0F4D-9DD7-14B96B8E9F1C}" type="presParOf" srcId="{FC682C09-1E10-7B4D-B309-25FB1F53B13D}" destId="{A7F8124E-402F-FD42-8E94-BD222302EEBF}" srcOrd="0" destOrd="0" presId="urn:microsoft.com/office/officeart/2005/8/layout/hierarchy1"/>
    <dgm:cxn modelId="{5AABE5A0-D333-ED4B-81F3-0FE12FFDF8AD}" type="presParOf" srcId="{A7F8124E-402F-FD42-8E94-BD222302EEBF}" destId="{B3686611-E048-7545-A829-313C33C29D3A}" srcOrd="0" destOrd="0" presId="urn:microsoft.com/office/officeart/2005/8/layout/hierarchy1"/>
    <dgm:cxn modelId="{824F769D-8132-AA4D-8409-3620D64CFAFA}" type="presParOf" srcId="{A7F8124E-402F-FD42-8E94-BD222302EEBF}" destId="{C7140273-46AF-504D-8315-C0B4B4434281}" srcOrd="1" destOrd="0" presId="urn:microsoft.com/office/officeart/2005/8/layout/hierarchy1"/>
    <dgm:cxn modelId="{31F0BB79-ED9A-3D49-93D9-9CCB2A5C775E}" type="presParOf" srcId="{FC682C09-1E10-7B4D-B309-25FB1F53B13D}" destId="{D677DB94-2430-3D49-84EF-8A24A032E681}" srcOrd="1" destOrd="0" presId="urn:microsoft.com/office/officeart/2005/8/layout/hierarchy1"/>
    <dgm:cxn modelId="{D9E5757C-2CFE-5B47-96C5-FC0C2E5E6E28}" type="presParOf" srcId="{D677DB94-2430-3D49-84EF-8A24A032E681}" destId="{A5C2383E-C702-D941-A42C-F449E95C2B39}" srcOrd="0" destOrd="0" presId="urn:microsoft.com/office/officeart/2005/8/layout/hierarchy1"/>
    <dgm:cxn modelId="{569D3F01-5D2F-A04A-A9B2-9E0E79B126A7}" type="presParOf" srcId="{D677DB94-2430-3D49-84EF-8A24A032E681}" destId="{FD41EC5B-BEA9-B24B-9489-D6705A5A4731}" srcOrd="1" destOrd="0" presId="urn:microsoft.com/office/officeart/2005/8/layout/hierarchy1"/>
    <dgm:cxn modelId="{80D066E8-9973-9A49-9A80-322E03460C41}" type="presParOf" srcId="{FD41EC5B-BEA9-B24B-9489-D6705A5A4731}" destId="{B1553FFB-EA8C-7449-9A2B-1EE44EA486A0}" srcOrd="0" destOrd="0" presId="urn:microsoft.com/office/officeart/2005/8/layout/hierarchy1"/>
    <dgm:cxn modelId="{9B345065-1DD1-804D-B83C-D8A3E6F5F60A}" type="presParOf" srcId="{B1553FFB-EA8C-7449-9A2B-1EE44EA486A0}" destId="{3BF16FDC-6149-F24A-9399-A252FBA1F9CB}" srcOrd="0" destOrd="0" presId="urn:microsoft.com/office/officeart/2005/8/layout/hierarchy1"/>
    <dgm:cxn modelId="{24083DE6-0655-0E4B-B0BA-7026CD023DCC}" type="presParOf" srcId="{B1553FFB-EA8C-7449-9A2B-1EE44EA486A0}" destId="{CD51DC91-3626-FD40-B26B-A1CE35EEECBE}" srcOrd="1" destOrd="0" presId="urn:microsoft.com/office/officeart/2005/8/layout/hierarchy1"/>
    <dgm:cxn modelId="{656C1D11-A052-934A-8F47-A67A79E4564C}" type="presParOf" srcId="{FD41EC5B-BEA9-B24B-9489-D6705A5A4731}" destId="{FBFACCFC-55B2-3743-9B96-5700EDCDC20E}" srcOrd="1" destOrd="0" presId="urn:microsoft.com/office/officeart/2005/8/layout/hierarchy1"/>
    <dgm:cxn modelId="{E7DE6E3D-3CBD-564B-AD68-4833914875A1}" type="presParOf" srcId="{D677DB94-2430-3D49-84EF-8A24A032E681}" destId="{9FF75519-0BD6-D346-BA39-A98335A165BE}" srcOrd="2" destOrd="0" presId="urn:microsoft.com/office/officeart/2005/8/layout/hierarchy1"/>
    <dgm:cxn modelId="{B0B5C1D5-2FA9-6048-9619-663EDBAF195F}" type="presParOf" srcId="{D677DB94-2430-3D49-84EF-8A24A032E681}" destId="{3FDF9E0B-733D-3A46-A3C6-B88CF0AAA99A}" srcOrd="3" destOrd="0" presId="urn:microsoft.com/office/officeart/2005/8/layout/hierarchy1"/>
    <dgm:cxn modelId="{6BFB9B0A-CED7-0B47-BFE2-7929E10209CC}" type="presParOf" srcId="{3FDF9E0B-733D-3A46-A3C6-B88CF0AAA99A}" destId="{F6211226-CA61-AD4E-A1B4-6A2CEDF309BE}" srcOrd="0" destOrd="0" presId="urn:microsoft.com/office/officeart/2005/8/layout/hierarchy1"/>
    <dgm:cxn modelId="{FC64A79F-C7E2-8245-9845-A44D2987D1F0}" type="presParOf" srcId="{F6211226-CA61-AD4E-A1B4-6A2CEDF309BE}" destId="{11311863-26E2-2349-A571-D6A7751A974E}" srcOrd="0" destOrd="0" presId="urn:microsoft.com/office/officeart/2005/8/layout/hierarchy1"/>
    <dgm:cxn modelId="{AD4A24B4-548F-224D-BBD0-BEB5A7F6A05D}" type="presParOf" srcId="{F6211226-CA61-AD4E-A1B4-6A2CEDF309BE}" destId="{D84A5276-1CA8-5F43-BA30-BE41A61F810C}" srcOrd="1" destOrd="0" presId="urn:microsoft.com/office/officeart/2005/8/layout/hierarchy1"/>
    <dgm:cxn modelId="{0D4AEC06-35E3-3A46-848B-4A181F0983F5}" type="presParOf" srcId="{3FDF9E0B-733D-3A46-A3C6-B88CF0AAA99A}" destId="{019F8229-1294-9648-A984-ADB1EF299760}" srcOrd="1" destOrd="0" presId="urn:microsoft.com/office/officeart/2005/8/layout/hierarchy1"/>
    <dgm:cxn modelId="{9F0A7CEB-BA56-8B45-80D9-78BE344FA983}" type="presParOf" srcId="{403912A4-F7B6-D646-BE0E-D1D1718A9B4C}" destId="{0BF45BC1-8CAE-F04C-9CA9-27230AC8AA5D}" srcOrd="4" destOrd="0" presId="urn:microsoft.com/office/officeart/2005/8/layout/hierarchy1"/>
    <dgm:cxn modelId="{CAA0D7E4-0D6B-994D-A595-AA389B942A09}" type="presParOf" srcId="{403912A4-F7B6-D646-BE0E-D1D1718A9B4C}" destId="{FF4BE471-4CC2-3345-8B48-29AD054FC36D}" srcOrd="5" destOrd="0" presId="urn:microsoft.com/office/officeart/2005/8/layout/hierarchy1"/>
    <dgm:cxn modelId="{B2F3116A-41BF-DE42-93F6-EE6E040C7FD7}" type="presParOf" srcId="{FF4BE471-4CC2-3345-8B48-29AD054FC36D}" destId="{9B4D782E-C8E3-044D-BB6B-B6A4102C2FFA}" srcOrd="0" destOrd="0" presId="urn:microsoft.com/office/officeart/2005/8/layout/hierarchy1"/>
    <dgm:cxn modelId="{A8A7D438-B233-4746-B9ED-1E173EBEC6CF}" type="presParOf" srcId="{9B4D782E-C8E3-044D-BB6B-B6A4102C2FFA}" destId="{3EAE1058-68B7-EC46-B622-2A7749766976}" srcOrd="0" destOrd="0" presId="urn:microsoft.com/office/officeart/2005/8/layout/hierarchy1"/>
    <dgm:cxn modelId="{E634FC18-5E22-7B48-A55A-895B7B3870EF}" type="presParOf" srcId="{9B4D782E-C8E3-044D-BB6B-B6A4102C2FFA}" destId="{240E32C0-CF86-A144-AFBC-D18DDD25C276}" srcOrd="1" destOrd="0" presId="urn:microsoft.com/office/officeart/2005/8/layout/hierarchy1"/>
    <dgm:cxn modelId="{21062F87-2449-EF4A-919E-1757DA072F37}" type="presParOf" srcId="{FF4BE471-4CC2-3345-8B48-29AD054FC36D}" destId="{6E309B41-6D7F-1447-B444-459317C81CFE}" srcOrd="1" destOrd="0" presId="urn:microsoft.com/office/officeart/2005/8/layout/hierarchy1"/>
    <dgm:cxn modelId="{6E0E49C0-2366-F342-9D5B-4737481D21CF}" type="presParOf" srcId="{6E309B41-6D7F-1447-B444-459317C81CFE}" destId="{AA39CC77-7349-714D-8F80-57A865F09764}" srcOrd="0" destOrd="0" presId="urn:microsoft.com/office/officeart/2005/8/layout/hierarchy1"/>
    <dgm:cxn modelId="{662DB7A3-BA44-AC42-8345-82CA959BCB33}" type="presParOf" srcId="{6E309B41-6D7F-1447-B444-459317C81CFE}" destId="{A9E3A565-D840-B849-B776-4F0431628045}" srcOrd="1" destOrd="0" presId="urn:microsoft.com/office/officeart/2005/8/layout/hierarchy1"/>
    <dgm:cxn modelId="{CCA7346B-0703-1343-BEAD-2E1A34F3BCE9}" type="presParOf" srcId="{A9E3A565-D840-B849-B776-4F0431628045}" destId="{A4A6C45E-8DB7-214A-9BBF-965482FB2003}" srcOrd="0" destOrd="0" presId="urn:microsoft.com/office/officeart/2005/8/layout/hierarchy1"/>
    <dgm:cxn modelId="{695A5279-99E2-4F41-9A9A-5C8444AA3EF7}" type="presParOf" srcId="{A4A6C45E-8DB7-214A-9BBF-965482FB2003}" destId="{2C73C446-0166-7B4F-A39D-22525893EEC8}" srcOrd="0" destOrd="0" presId="urn:microsoft.com/office/officeart/2005/8/layout/hierarchy1"/>
    <dgm:cxn modelId="{F2ECBA96-6FC3-9E4F-9F80-2DA7E54CD3F7}" type="presParOf" srcId="{A4A6C45E-8DB7-214A-9BBF-965482FB2003}" destId="{54C967B5-DE40-0048-A335-04209E979661}" srcOrd="1" destOrd="0" presId="urn:microsoft.com/office/officeart/2005/8/layout/hierarchy1"/>
    <dgm:cxn modelId="{11B29149-2001-E848-80E1-0ED90FD74EA4}" type="presParOf" srcId="{A9E3A565-D840-B849-B776-4F0431628045}" destId="{9C598627-715F-3041-88FA-56180D725EA2}" srcOrd="1" destOrd="0" presId="urn:microsoft.com/office/officeart/2005/8/layout/hierarchy1"/>
    <dgm:cxn modelId="{C646164E-00FB-564D-80E5-2739D4D6A667}" type="presParOf" srcId="{6E309B41-6D7F-1447-B444-459317C81CFE}" destId="{261479B6-6665-B441-AF9A-E62B9865F095}" srcOrd="2" destOrd="0" presId="urn:microsoft.com/office/officeart/2005/8/layout/hierarchy1"/>
    <dgm:cxn modelId="{1BEE1800-0B68-0449-8BBB-D8AD6496CABE}" type="presParOf" srcId="{6E309B41-6D7F-1447-B444-459317C81CFE}" destId="{37A0F229-272D-3547-BDD5-0B2F4B1C9B22}" srcOrd="3" destOrd="0" presId="urn:microsoft.com/office/officeart/2005/8/layout/hierarchy1"/>
    <dgm:cxn modelId="{6F11FB3C-901B-E44C-8FA0-2FB3259CE66B}" type="presParOf" srcId="{37A0F229-272D-3547-BDD5-0B2F4B1C9B22}" destId="{0C395856-FD04-6847-9E4B-4B3E7993BCAE}" srcOrd="0" destOrd="0" presId="urn:microsoft.com/office/officeart/2005/8/layout/hierarchy1"/>
    <dgm:cxn modelId="{2111271D-C818-1E48-A9A6-924E725D63E6}" type="presParOf" srcId="{0C395856-FD04-6847-9E4B-4B3E7993BCAE}" destId="{E9885FB0-6538-1448-B510-27A17FE15C38}" srcOrd="0" destOrd="0" presId="urn:microsoft.com/office/officeart/2005/8/layout/hierarchy1"/>
    <dgm:cxn modelId="{C6411AE2-2F3D-7A4C-B328-05F6A41B64A3}" type="presParOf" srcId="{0C395856-FD04-6847-9E4B-4B3E7993BCAE}" destId="{EBD878AE-2547-A844-A825-60D8D80CFA4F}" srcOrd="1" destOrd="0" presId="urn:microsoft.com/office/officeart/2005/8/layout/hierarchy1"/>
    <dgm:cxn modelId="{6408D26B-5EB8-5B4E-823C-726EE0C29FEC}" type="presParOf" srcId="{37A0F229-272D-3547-BDD5-0B2F4B1C9B22}" destId="{D302B823-548A-E44A-BA5E-A9717F52C9C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B213B4-F5E5-AF43-A44E-0EE5489336E9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3FF96-EABD-B04A-8CD3-0122ADB6967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u="sng" dirty="0"/>
            <a:t>Decreasing:</a:t>
          </a:r>
          <a:r>
            <a:rPr lang="en-US" dirty="0"/>
            <a:t>     top_p  &lt; 1</a:t>
          </a:r>
        </a:p>
      </dgm:t>
    </dgm:pt>
    <dgm:pt modelId="{90102E6C-32C0-9440-BCA4-E1F0FBA34CC9}" type="parTrans" cxnId="{041A5AEB-F172-3C44-9ACE-42B0AD07F75C}">
      <dgm:prSet/>
      <dgm:spPr/>
      <dgm:t>
        <a:bodyPr/>
        <a:lstStyle/>
        <a:p>
          <a:endParaRPr lang="en-US"/>
        </a:p>
      </dgm:t>
    </dgm:pt>
    <dgm:pt modelId="{09737C0D-B9DF-764A-80A5-49DFE977E5B8}" type="sibTrans" cxnId="{041A5AEB-F172-3C44-9ACE-42B0AD07F75C}">
      <dgm:prSet/>
      <dgm:spPr/>
      <dgm:t>
        <a:bodyPr/>
        <a:lstStyle/>
        <a:p>
          <a:endParaRPr lang="en-US"/>
        </a:p>
      </dgm:t>
    </dgm:pt>
    <dgm:pt modelId="{5E915176-FB55-9445-890A-776F5CC45F60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u="sng"/>
            <a:t>Increasing:</a:t>
          </a:r>
          <a:r>
            <a:rPr lang="en-US"/>
            <a:t> temp  &gt; 1</a:t>
          </a:r>
        </a:p>
      </dgm:t>
    </dgm:pt>
    <dgm:pt modelId="{0F23DFB6-151B-EA43-80A3-172AE06EC61E}" type="parTrans" cxnId="{CF6E0DF9-A072-D24B-903C-C681563AD337}">
      <dgm:prSet/>
      <dgm:spPr/>
      <dgm:t>
        <a:bodyPr/>
        <a:lstStyle/>
        <a:p>
          <a:endParaRPr lang="en-US"/>
        </a:p>
      </dgm:t>
    </dgm:pt>
    <dgm:pt modelId="{2200F8E6-1E84-664B-8100-B031BBD2E2CF}" type="sibTrans" cxnId="{CF6E0DF9-A072-D24B-903C-C681563AD337}">
      <dgm:prSet/>
      <dgm:spPr/>
      <dgm:t>
        <a:bodyPr/>
        <a:lstStyle/>
        <a:p>
          <a:endParaRPr lang="en-US"/>
        </a:p>
      </dgm:t>
    </dgm:pt>
    <dgm:pt modelId="{0BA49A8F-59B1-9843-9D60-3C2A7F60E9A0}" type="pres">
      <dgm:prSet presAssocID="{B9B213B4-F5E5-AF43-A44E-0EE5489336E9}" presName="cycle" presStyleCnt="0">
        <dgm:presLayoutVars>
          <dgm:dir/>
          <dgm:resizeHandles val="exact"/>
        </dgm:presLayoutVars>
      </dgm:prSet>
      <dgm:spPr/>
    </dgm:pt>
    <dgm:pt modelId="{BC516959-DD22-E34E-B219-B33B4D1F49A0}" type="pres">
      <dgm:prSet presAssocID="{ECC3FF96-EABD-B04A-8CD3-0122ADB6967D}" presName="arrow" presStyleLbl="node1" presStyleIdx="0" presStyleCnt="2">
        <dgm:presLayoutVars>
          <dgm:bulletEnabled val="1"/>
        </dgm:presLayoutVars>
      </dgm:prSet>
      <dgm:spPr/>
    </dgm:pt>
    <dgm:pt modelId="{D7FE2C0E-2C9C-0048-A4AB-7E7B24E7B078}" type="pres">
      <dgm:prSet presAssocID="{5E915176-FB55-9445-890A-776F5CC45F60}" presName="arrow" presStyleLbl="node1" presStyleIdx="1" presStyleCnt="2">
        <dgm:presLayoutVars>
          <dgm:bulletEnabled val="1"/>
        </dgm:presLayoutVars>
      </dgm:prSet>
      <dgm:spPr/>
    </dgm:pt>
  </dgm:ptLst>
  <dgm:cxnLst>
    <dgm:cxn modelId="{2263BD5D-CD0C-5B42-9CF1-A3748DA2C1D2}" type="presOf" srcId="{5E915176-FB55-9445-890A-776F5CC45F60}" destId="{D7FE2C0E-2C9C-0048-A4AB-7E7B24E7B078}" srcOrd="0" destOrd="0" presId="urn:microsoft.com/office/officeart/2005/8/layout/arrow1"/>
    <dgm:cxn modelId="{2EB1F372-3EEE-C747-98FA-10C354E06B05}" type="presOf" srcId="{ECC3FF96-EABD-B04A-8CD3-0122ADB6967D}" destId="{BC516959-DD22-E34E-B219-B33B4D1F49A0}" srcOrd="0" destOrd="0" presId="urn:microsoft.com/office/officeart/2005/8/layout/arrow1"/>
    <dgm:cxn modelId="{3E8ACAB7-C498-A14A-92FE-C3421C224BAB}" type="presOf" srcId="{B9B213B4-F5E5-AF43-A44E-0EE5489336E9}" destId="{0BA49A8F-59B1-9843-9D60-3C2A7F60E9A0}" srcOrd="0" destOrd="0" presId="urn:microsoft.com/office/officeart/2005/8/layout/arrow1"/>
    <dgm:cxn modelId="{041A5AEB-F172-3C44-9ACE-42B0AD07F75C}" srcId="{B9B213B4-F5E5-AF43-A44E-0EE5489336E9}" destId="{ECC3FF96-EABD-B04A-8CD3-0122ADB6967D}" srcOrd="0" destOrd="0" parTransId="{90102E6C-32C0-9440-BCA4-E1F0FBA34CC9}" sibTransId="{09737C0D-B9DF-764A-80A5-49DFE977E5B8}"/>
    <dgm:cxn modelId="{CF6E0DF9-A072-D24B-903C-C681563AD337}" srcId="{B9B213B4-F5E5-AF43-A44E-0EE5489336E9}" destId="{5E915176-FB55-9445-890A-776F5CC45F60}" srcOrd="1" destOrd="0" parTransId="{0F23DFB6-151B-EA43-80A3-172AE06EC61E}" sibTransId="{2200F8E6-1E84-664B-8100-B031BBD2E2CF}"/>
    <dgm:cxn modelId="{829E4295-3CB6-7745-A3F4-F869F3FF8432}" type="presParOf" srcId="{0BA49A8F-59B1-9843-9D60-3C2A7F60E9A0}" destId="{BC516959-DD22-E34E-B219-B33B4D1F49A0}" srcOrd="0" destOrd="0" presId="urn:microsoft.com/office/officeart/2005/8/layout/arrow1"/>
    <dgm:cxn modelId="{E6D13EEA-00DC-EC49-92B0-1EBEBED1CBC3}" type="presParOf" srcId="{0BA49A8F-59B1-9843-9D60-3C2A7F60E9A0}" destId="{D7FE2C0E-2C9C-0048-A4AB-7E7B24E7B078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3F8D4-6C1A-D744-A87F-E2A6646E10EA}">
      <dsp:nvSpPr>
        <dsp:cNvPr id="0" name=""/>
        <dsp:cNvSpPr/>
      </dsp:nvSpPr>
      <dsp:spPr>
        <a:xfrm>
          <a:off x="0" y="98498"/>
          <a:ext cx="6245265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Background</a:t>
          </a:r>
        </a:p>
      </dsp:txBody>
      <dsp:txXfrm>
        <a:off x="26930" y="125428"/>
        <a:ext cx="6191405" cy="497795"/>
      </dsp:txXfrm>
    </dsp:sp>
    <dsp:sp modelId="{F54D6AED-BD03-544C-81AD-41247E4C1935}">
      <dsp:nvSpPr>
        <dsp:cNvPr id="0" name=""/>
        <dsp:cNvSpPr/>
      </dsp:nvSpPr>
      <dsp:spPr>
        <a:xfrm>
          <a:off x="0" y="650153"/>
          <a:ext cx="6245265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en-US" sz="1800" b="0" kern="1200" dirty="0"/>
            <a:t>Pubs Process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en-US" sz="1800" b="0" kern="1200" dirty="0"/>
            <a:t>Sponsor Needs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Suggested Method</a:t>
          </a:r>
        </a:p>
      </dsp:txBody>
      <dsp:txXfrm>
        <a:off x="0" y="650153"/>
        <a:ext cx="6245265" cy="928395"/>
      </dsp:txXfrm>
    </dsp:sp>
    <dsp:sp modelId="{C606667F-3D69-F641-BA3D-705EE93426E0}">
      <dsp:nvSpPr>
        <dsp:cNvPr id="0" name=""/>
        <dsp:cNvSpPr/>
      </dsp:nvSpPr>
      <dsp:spPr>
        <a:xfrm>
          <a:off x="0" y="1578548"/>
          <a:ext cx="6245265" cy="55165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GPT Proto-Editor</a:t>
          </a:r>
        </a:p>
      </dsp:txBody>
      <dsp:txXfrm>
        <a:off x="26930" y="1605478"/>
        <a:ext cx="6191405" cy="497795"/>
      </dsp:txXfrm>
    </dsp:sp>
    <dsp:sp modelId="{69E9E33A-5EB4-144A-A191-6DB759D956B7}">
      <dsp:nvSpPr>
        <dsp:cNvPr id="0" name=""/>
        <dsp:cNvSpPr/>
      </dsp:nvSpPr>
      <dsp:spPr>
        <a:xfrm>
          <a:off x="0" y="2130203"/>
          <a:ext cx="6245265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Exploring Finetuning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Prompt Engineering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Framework for parameters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GPT 3.5 vs 4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Behaviors and Results</a:t>
          </a:r>
        </a:p>
      </dsp:txBody>
      <dsp:txXfrm>
        <a:off x="0" y="2130203"/>
        <a:ext cx="6245265" cy="1571130"/>
      </dsp:txXfrm>
    </dsp:sp>
    <dsp:sp modelId="{A4D1CFFB-72D3-FB47-BEF2-7EF9A96DDAD3}">
      <dsp:nvSpPr>
        <dsp:cNvPr id="0" name=""/>
        <dsp:cNvSpPr/>
      </dsp:nvSpPr>
      <dsp:spPr>
        <a:xfrm>
          <a:off x="0" y="3701333"/>
          <a:ext cx="6245265" cy="5516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0" kern="1200"/>
            <a:t>GPT as Future Research Tool </a:t>
          </a:r>
        </a:p>
      </dsp:txBody>
      <dsp:txXfrm>
        <a:off x="26930" y="3728263"/>
        <a:ext cx="6191405" cy="497795"/>
      </dsp:txXfrm>
    </dsp:sp>
    <dsp:sp modelId="{37C0A4F5-BDD4-3646-AD73-8D40083DB7E4}">
      <dsp:nvSpPr>
        <dsp:cNvPr id="0" name=""/>
        <dsp:cNvSpPr/>
      </dsp:nvSpPr>
      <dsp:spPr>
        <a:xfrm>
          <a:off x="0" y="4252988"/>
          <a:ext cx="6245265" cy="1237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Conclusion on findings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Next Steps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Future Proposal Method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Reproducibility in Randomness</a:t>
          </a:r>
        </a:p>
      </dsp:txBody>
      <dsp:txXfrm>
        <a:off x="0" y="4252988"/>
        <a:ext cx="6245265" cy="1237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479B6-6665-B441-AF9A-E62B9865F095}">
      <dsp:nvSpPr>
        <dsp:cNvPr id="0" name=""/>
        <dsp:cNvSpPr/>
      </dsp:nvSpPr>
      <dsp:spPr>
        <a:xfrm>
          <a:off x="6656421" y="2614234"/>
          <a:ext cx="583402" cy="1899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914"/>
              </a:lnTo>
              <a:lnTo>
                <a:pt x="583402" y="1813914"/>
              </a:lnTo>
              <a:lnTo>
                <a:pt x="583402" y="18995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9CC77-7349-714D-8F80-57A865F09764}">
      <dsp:nvSpPr>
        <dsp:cNvPr id="0" name=""/>
        <dsp:cNvSpPr/>
      </dsp:nvSpPr>
      <dsp:spPr>
        <a:xfrm>
          <a:off x="6110496" y="2614234"/>
          <a:ext cx="545925" cy="1899512"/>
        </a:xfrm>
        <a:custGeom>
          <a:avLst/>
          <a:gdLst/>
          <a:ahLst/>
          <a:cxnLst/>
          <a:rect l="0" t="0" r="0" b="0"/>
          <a:pathLst>
            <a:path>
              <a:moveTo>
                <a:pt x="545925" y="0"/>
              </a:moveTo>
              <a:lnTo>
                <a:pt x="545925" y="1813914"/>
              </a:lnTo>
              <a:lnTo>
                <a:pt x="0" y="1813914"/>
              </a:lnTo>
              <a:lnTo>
                <a:pt x="0" y="18995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45BC1-8CAE-F04C-9CA9-27230AC8AA5D}">
      <dsp:nvSpPr>
        <dsp:cNvPr id="0" name=""/>
        <dsp:cNvSpPr/>
      </dsp:nvSpPr>
      <dsp:spPr>
        <a:xfrm>
          <a:off x="4393419" y="1390603"/>
          <a:ext cx="2263002" cy="636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296"/>
              </a:lnTo>
              <a:lnTo>
                <a:pt x="2263002" y="551296"/>
              </a:lnTo>
              <a:lnTo>
                <a:pt x="2263002" y="6368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75519-0BD6-D346-BA39-A98335A165BE}">
      <dsp:nvSpPr>
        <dsp:cNvPr id="0" name=""/>
        <dsp:cNvSpPr/>
      </dsp:nvSpPr>
      <dsp:spPr>
        <a:xfrm>
          <a:off x="4397767" y="2614234"/>
          <a:ext cx="576537" cy="1251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533"/>
              </a:lnTo>
              <a:lnTo>
                <a:pt x="576537" y="1165533"/>
              </a:lnTo>
              <a:lnTo>
                <a:pt x="576537" y="1251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2383E-C702-D941-A42C-F449E95C2B39}">
      <dsp:nvSpPr>
        <dsp:cNvPr id="0" name=""/>
        <dsp:cNvSpPr/>
      </dsp:nvSpPr>
      <dsp:spPr>
        <a:xfrm>
          <a:off x="3844976" y="2614234"/>
          <a:ext cx="552790" cy="1251131"/>
        </a:xfrm>
        <a:custGeom>
          <a:avLst/>
          <a:gdLst/>
          <a:ahLst/>
          <a:cxnLst/>
          <a:rect l="0" t="0" r="0" b="0"/>
          <a:pathLst>
            <a:path>
              <a:moveTo>
                <a:pt x="552790" y="0"/>
              </a:moveTo>
              <a:lnTo>
                <a:pt x="552790" y="1165533"/>
              </a:lnTo>
              <a:lnTo>
                <a:pt x="0" y="1165533"/>
              </a:lnTo>
              <a:lnTo>
                <a:pt x="0" y="1251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F3DEE-A1E8-084A-838F-DE93BBCDA615}">
      <dsp:nvSpPr>
        <dsp:cNvPr id="0" name=""/>
        <dsp:cNvSpPr/>
      </dsp:nvSpPr>
      <dsp:spPr>
        <a:xfrm>
          <a:off x="4347699" y="1390603"/>
          <a:ext cx="91440" cy="6368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51296"/>
              </a:lnTo>
              <a:lnTo>
                <a:pt x="50067" y="551296"/>
              </a:lnTo>
              <a:lnTo>
                <a:pt x="50067" y="6368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F796A4-C467-7D48-A8C4-468F8781B199}">
      <dsp:nvSpPr>
        <dsp:cNvPr id="0" name=""/>
        <dsp:cNvSpPr/>
      </dsp:nvSpPr>
      <dsp:spPr>
        <a:xfrm>
          <a:off x="1574448" y="2614234"/>
          <a:ext cx="1153074" cy="661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6338"/>
              </a:lnTo>
              <a:lnTo>
                <a:pt x="1153074" y="576338"/>
              </a:lnTo>
              <a:lnTo>
                <a:pt x="1153074" y="66193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425FF-DD48-6A46-8345-31AC4305692B}">
      <dsp:nvSpPr>
        <dsp:cNvPr id="0" name=""/>
        <dsp:cNvSpPr/>
      </dsp:nvSpPr>
      <dsp:spPr>
        <a:xfrm>
          <a:off x="1528728" y="2614234"/>
          <a:ext cx="91440" cy="6619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6338"/>
              </a:lnTo>
              <a:lnTo>
                <a:pt x="69466" y="576338"/>
              </a:lnTo>
              <a:lnTo>
                <a:pt x="69466" y="66193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A96136-74EF-1B49-8C2C-043BFFE601F2}">
      <dsp:nvSpPr>
        <dsp:cNvPr id="0" name=""/>
        <dsp:cNvSpPr/>
      </dsp:nvSpPr>
      <dsp:spPr>
        <a:xfrm>
          <a:off x="468867" y="2614234"/>
          <a:ext cx="1105580" cy="661936"/>
        </a:xfrm>
        <a:custGeom>
          <a:avLst/>
          <a:gdLst/>
          <a:ahLst/>
          <a:cxnLst/>
          <a:rect l="0" t="0" r="0" b="0"/>
          <a:pathLst>
            <a:path>
              <a:moveTo>
                <a:pt x="1105580" y="0"/>
              </a:moveTo>
              <a:lnTo>
                <a:pt x="1105580" y="576338"/>
              </a:lnTo>
              <a:lnTo>
                <a:pt x="0" y="576338"/>
              </a:lnTo>
              <a:lnTo>
                <a:pt x="0" y="66193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89724E-AF87-5B4F-9B3D-B9266DF31EAF}">
      <dsp:nvSpPr>
        <dsp:cNvPr id="0" name=""/>
        <dsp:cNvSpPr/>
      </dsp:nvSpPr>
      <dsp:spPr>
        <a:xfrm>
          <a:off x="1574448" y="1390603"/>
          <a:ext cx="2818970" cy="636894"/>
        </a:xfrm>
        <a:custGeom>
          <a:avLst/>
          <a:gdLst/>
          <a:ahLst/>
          <a:cxnLst/>
          <a:rect l="0" t="0" r="0" b="0"/>
          <a:pathLst>
            <a:path>
              <a:moveTo>
                <a:pt x="2818970" y="0"/>
              </a:moveTo>
              <a:lnTo>
                <a:pt x="2818970" y="551296"/>
              </a:lnTo>
              <a:lnTo>
                <a:pt x="0" y="551296"/>
              </a:lnTo>
              <a:lnTo>
                <a:pt x="0" y="6368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F96CC-479E-D044-9BBC-8DE28E6C364E}">
      <dsp:nvSpPr>
        <dsp:cNvPr id="0" name=""/>
        <dsp:cNvSpPr/>
      </dsp:nvSpPr>
      <dsp:spPr>
        <a:xfrm>
          <a:off x="3844778" y="476203"/>
          <a:ext cx="1097281" cy="914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76DB6-C8A4-F249-9B85-5F16F6E977A6}">
      <dsp:nvSpPr>
        <dsp:cNvPr id="0" name=""/>
        <dsp:cNvSpPr/>
      </dsp:nvSpPr>
      <dsp:spPr>
        <a:xfrm>
          <a:off x="3947444" y="573735"/>
          <a:ext cx="1097281" cy="914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LLM Knobs</a:t>
          </a:r>
        </a:p>
      </dsp:txBody>
      <dsp:txXfrm>
        <a:off x="3974226" y="600517"/>
        <a:ext cx="1043717" cy="860836"/>
      </dsp:txXfrm>
    </dsp:sp>
    <dsp:sp modelId="{DE8D66EF-8824-BF4E-A602-8BADF8AA5708}">
      <dsp:nvSpPr>
        <dsp:cNvPr id="0" name=""/>
        <dsp:cNvSpPr/>
      </dsp:nvSpPr>
      <dsp:spPr>
        <a:xfrm>
          <a:off x="980088" y="2027497"/>
          <a:ext cx="1188719" cy="58673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B9185-AABA-334E-B237-25D77FB6E465}">
      <dsp:nvSpPr>
        <dsp:cNvPr id="0" name=""/>
        <dsp:cNvSpPr/>
      </dsp:nvSpPr>
      <dsp:spPr>
        <a:xfrm>
          <a:off x="1082754" y="2125030"/>
          <a:ext cx="1188719" cy="586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Prompt Engineering</a:t>
          </a:r>
        </a:p>
      </dsp:txBody>
      <dsp:txXfrm>
        <a:off x="1099939" y="2142215"/>
        <a:ext cx="1154349" cy="552366"/>
      </dsp:txXfrm>
    </dsp:sp>
    <dsp:sp modelId="{DBB28390-0AEB-AC44-8ADE-8CD869129CBF}">
      <dsp:nvSpPr>
        <dsp:cNvPr id="0" name=""/>
        <dsp:cNvSpPr/>
      </dsp:nvSpPr>
      <dsp:spPr>
        <a:xfrm>
          <a:off x="6869" y="3276170"/>
          <a:ext cx="923995" cy="58673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3892A-107F-4646-B83B-254A316CCC64}">
      <dsp:nvSpPr>
        <dsp:cNvPr id="0" name=""/>
        <dsp:cNvSpPr/>
      </dsp:nvSpPr>
      <dsp:spPr>
        <a:xfrm>
          <a:off x="109535" y="3373703"/>
          <a:ext cx="923995" cy="586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“Grammar”</a:t>
          </a:r>
        </a:p>
      </dsp:txBody>
      <dsp:txXfrm>
        <a:off x="126720" y="3390888"/>
        <a:ext cx="889625" cy="552366"/>
      </dsp:txXfrm>
    </dsp:sp>
    <dsp:sp modelId="{ACE6BADC-C1C6-AE4C-A325-5987878F81F0}">
      <dsp:nvSpPr>
        <dsp:cNvPr id="0" name=""/>
        <dsp:cNvSpPr/>
      </dsp:nvSpPr>
      <dsp:spPr>
        <a:xfrm>
          <a:off x="1136197" y="3276170"/>
          <a:ext cx="923995" cy="58673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3DE5A-55E1-E04D-AD78-0121D5BF77B1}">
      <dsp:nvSpPr>
        <dsp:cNvPr id="0" name=""/>
        <dsp:cNvSpPr/>
      </dsp:nvSpPr>
      <dsp:spPr>
        <a:xfrm>
          <a:off x="1238863" y="3373703"/>
          <a:ext cx="923995" cy="586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“Clarity”</a:t>
          </a:r>
        </a:p>
      </dsp:txBody>
      <dsp:txXfrm>
        <a:off x="1256048" y="3390888"/>
        <a:ext cx="889625" cy="552366"/>
      </dsp:txXfrm>
    </dsp:sp>
    <dsp:sp modelId="{A71F6D65-1FD8-B74E-BD6A-0F4B1BF9A51B}">
      <dsp:nvSpPr>
        <dsp:cNvPr id="0" name=""/>
        <dsp:cNvSpPr/>
      </dsp:nvSpPr>
      <dsp:spPr>
        <a:xfrm>
          <a:off x="2265524" y="3276170"/>
          <a:ext cx="923995" cy="58673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2B3AF-CB74-4845-846C-D0384B093C66}">
      <dsp:nvSpPr>
        <dsp:cNvPr id="0" name=""/>
        <dsp:cNvSpPr/>
      </dsp:nvSpPr>
      <dsp:spPr>
        <a:xfrm>
          <a:off x="2368190" y="3373703"/>
          <a:ext cx="923995" cy="586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“Style”</a:t>
          </a:r>
        </a:p>
      </dsp:txBody>
      <dsp:txXfrm>
        <a:off x="2385375" y="3390888"/>
        <a:ext cx="889625" cy="552366"/>
      </dsp:txXfrm>
    </dsp:sp>
    <dsp:sp modelId="{B3686611-E048-7545-A829-313C33C29D3A}">
      <dsp:nvSpPr>
        <dsp:cNvPr id="0" name=""/>
        <dsp:cNvSpPr/>
      </dsp:nvSpPr>
      <dsp:spPr>
        <a:xfrm>
          <a:off x="3803407" y="2027497"/>
          <a:ext cx="1188719" cy="586736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40273-46AF-504D-8315-C0B4B4434281}">
      <dsp:nvSpPr>
        <dsp:cNvPr id="0" name=""/>
        <dsp:cNvSpPr/>
      </dsp:nvSpPr>
      <dsp:spPr>
        <a:xfrm>
          <a:off x="3906073" y="2125030"/>
          <a:ext cx="1188719" cy="586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Parameter Tuning</a:t>
          </a:r>
        </a:p>
      </dsp:txBody>
      <dsp:txXfrm>
        <a:off x="3923258" y="2142215"/>
        <a:ext cx="1154349" cy="552366"/>
      </dsp:txXfrm>
    </dsp:sp>
    <dsp:sp modelId="{3BF16FDC-6149-F24A-9399-A252FBA1F9CB}">
      <dsp:nvSpPr>
        <dsp:cNvPr id="0" name=""/>
        <dsp:cNvSpPr/>
      </dsp:nvSpPr>
      <dsp:spPr>
        <a:xfrm>
          <a:off x="3382978" y="3865366"/>
          <a:ext cx="923995" cy="586736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1DC91-3626-FD40-B26B-A1CE35EEECBE}">
      <dsp:nvSpPr>
        <dsp:cNvPr id="0" name=""/>
        <dsp:cNvSpPr/>
      </dsp:nvSpPr>
      <dsp:spPr>
        <a:xfrm>
          <a:off x="3485645" y="3962899"/>
          <a:ext cx="923995" cy="586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Temperature</a:t>
          </a:r>
        </a:p>
      </dsp:txBody>
      <dsp:txXfrm>
        <a:off x="3502830" y="3980084"/>
        <a:ext cx="889625" cy="552366"/>
      </dsp:txXfrm>
    </dsp:sp>
    <dsp:sp modelId="{11311863-26E2-2349-A571-D6A7751A974E}">
      <dsp:nvSpPr>
        <dsp:cNvPr id="0" name=""/>
        <dsp:cNvSpPr/>
      </dsp:nvSpPr>
      <dsp:spPr>
        <a:xfrm>
          <a:off x="4512306" y="3865366"/>
          <a:ext cx="923995" cy="586736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A5276-1CA8-5F43-BA30-BE41A61F810C}">
      <dsp:nvSpPr>
        <dsp:cNvPr id="0" name=""/>
        <dsp:cNvSpPr/>
      </dsp:nvSpPr>
      <dsp:spPr>
        <a:xfrm>
          <a:off x="4614972" y="3962899"/>
          <a:ext cx="923995" cy="586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Top_p</a:t>
          </a:r>
        </a:p>
      </dsp:txBody>
      <dsp:txXfrm>
        <a:off x="4632157" y="3980084"/>
        <a:ext cx="889625" cy="552366"/>
      </dsp:txXfrm>
    </dsp:sp>
    <dsp:sp modelId="{3EAE1058-68B7-EC46-B622-2A7749766976}">
      <dsp:nvSpPr>
        <dsp:cNvPr id="0" name=""/>
        <dsp:cNvSpPr/>
      </dsp:nvSpPr>
      <dsp:spPr>
        <a:xfrm>
          <a:off x="6062062" y="2027497"/>
          <a:ext cx="1188719" cy="58673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E32C0-CF86-A144-AFBC-D18DDD25C276}">
      <dsp:nvSpPr>
        <dsp:cNvPr id="0" name=""/>
        <dsp:cNvSpPr/>
      </dsp:nvSpPr>
      <dsp:spPr>
        <a:xfrm>
          <a:off x="6164728" y="2125030"/>
          <a:ext cx="1188719" cy="586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Class Decision</a:t>
          </a:r>
        </a:p>
      </dsp:txBody>
      <dsp:txXfrm>
        <a:off x="6181913" y="2142215"/>
        <a:ext cx="1154349" cy="552366"/>
      </dsp:txXfrm>
    </dsp:sp>
    <dsp:sp modelId="{2C73C446-0166-7B4F-A39D-22525893EEC8}">
      <dsp:nvSpPr>
        <dsp:cNvPr id="0" name=""/>
        <dsp:cNvSpPr/>
      </dsp:nvSpPr>
      <dsp:spPr>
        <a:xfrm>
          <a:off x="5648499" y="4513747"/>
          <a:ext cx="923995" cy="58673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967B5-DE40-0048-A335-04209E979661}">
      <dsp:nvSpPr>
        <dsp:cNvPr id="0" name=""/>
        <dsp:cNvSpPr/>
      </dsp:nvSpPr>
      <dsp:spPr>
        <a:xfrm>
          <a:off x="5751165" y="4611280"/>
          <a:ext cx="923995" cy="586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GPT 3.5</a:t>
          </a:r>
        </a:p>
      </dsp:txBody>
      <dsp:txXfrm>
        <a:off x="5768350" y="4628465"/>
        <a:ext cx="889625" cy="552366"/>
      </dsp:txXfrm>
    </dsp:sp>
    <dsp:sp modelId="{E9885FB0-6538-1448-B510-27A17FE15C38}">
      <dsp:nvSpPr>
        <dsp:cNvPr id="0" name=""/>
        <dsp:cNvSpPr/>
      </dsp:nvSpPr>
      <dsp:spPr>
        <a:xfrm>
          <a:off x="6777826" y="4513747"/>
          <a:ext cx="923995" cy="58673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878AE-2547-A844-A825-60D8D80CFA4F}">
      <dsp:nvSpPr>
        <dsp:cNvPr id="0" name=""/>
        <dsp:cNvSpPr/>
      </dsp:nvSpPr>
      <dsp:spPr>
        <a:xfrm>
          <a:off x="6880492" y="4611280"/>
          <a:ext cx="923995" cy="5867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GPT 4</a:t>
          </a:r>
        </a:p>
      </dsp:txBody>
      <dsp:txXfrm>
        <a:off x="6897677" y="4628465"/>
        <a:ext cx="889625" cy="5523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16959-DD22-E34E-B219-B33B4D1F49A0}">
      <dsp:nvSpPr>
        <dsp:cNvPr id="0" name=""/>
        <dsp:cNvSpPr/>
      </dsp:nvSpPr>
      <dsp:spPr>
        <a:xfrm rot="16200000">
          <a:off x="736" y="231"/>
          <a:ext cx="1498137" cy="1498137"/>
        </a:xfrm>
        <a:prstGeom prst="upArrow">
          <a:avLst>
            <a:gd name="adj1" fmla="val 50000"/>
            <a:gd name="adj2" fmla="val 35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u="sng" kern="1200" dirty="0"/>
            <a:t>Decreasing:</a:t>
          </a:r>
          <a:r>
            <a:rPr lang="en-US" sz="1600" kern="1200" dirty="0"/>
            <a:t>     top_p  &lt; 1</a:t>
          </a:r>
        </a:p>
      </dsp:txBody>
      <dsp:txXfrm rot="5400000">
        <a:off x="262910" y="374765"/>
        <a:ext cx="1235963" cy="749069"/>
      </dsp:txXfrm>
    </dsp:sp>
    <dsp:sp modelId="{D7FE2C0E-2C9C-0048-A4AB-7E7B24E7B078}">
      <dsp:nvSpPr>
        <dsp:cNvPr id="0" name=""/>
        <dsp:cNvSpPr/>
      </dsp:nvSpPr>
      <dsp:spPr>
        <a:xfrm rot="5400000">
          <a:off x="2098060" y="231"/>
          <a:ext cx="1498137" cy="1498137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u="sng" kern="1200"/>
            <a:t>Increasing:</a:t>
          </a:r>
          <a:r>
            <a:rPr lang="en-US" sz="1600" kern="1200"/>
            <a:t> temp  &gt; 1</a:t>
          </a:r>
        </a:p>
      </dsp:txBody>
      <dsp:txXfrm rot="-5400000">
        <a:off x="2098060" y="374765"/>
        <a:ext cx="1235963" cy="749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5T14:48:54.28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0 410,'40'-6,"-6"0,-27 2,3-2,4-7,6-1,2-1,-6 4,-5 4,3-1,-1 4,6-5,-5 6,2-3,-3-1,3 1,1-1,-3 0,1 3,-2-2,2 1,2-2,0 1,3-1,-1 1,-2 0,0 1,-3 1,2-1,0 0,-2 0,4-3,-2 7,0-5,4 4,-7-1,2-1,4 2,-8-1,12-2,-10 4,5-2,3-1,-8 3,5-3,-2 2,-5 0,9-1,-6-1,-1 1,7-3,-10 3,11-1,-8 1,1 1,5-5,-4 6,2-6,-1 4,0-3,-1 0,3 3,-6-5,5 3,-6-4,5 1,1 0,-7 4,10-3,-7 6,2-6,5 6,-11-4,9 2,-2 1,-2-2,4 2,-5 0,1-3,4 3,-5-1,5 2,-3 1,0 0,4 0,-6 0,-2 16,-6-1,-5 7,0-7,0-3,0 6,0-4,0 7,0-8,0 3,0 1,0-3,0 2,0-2,-3 2,2 1,-3-2,4 2,0-3,0 2,0 0,0-1,0 3,0-2,0-2,6 4,-3-6,7 4,-5-2,3-3,0 5,0-4,-1 2,1 2,-2-3,4 0,-2 3,-2-6,2 7,-2-4,0 3,-2-1,1-1,-1 1,-25-4,12-3,-22-5,20-3,0 0,-10 0,9 0,-10 0,9 0,1 0,-8 0,7 0,-3 0,-3 0,7 0,-8 2,7 2,-1 0,-2 4,0 2,4-4,-6 7,8-9,-3 4,-4-1,3-3,-1 2,-2-3,5-1,-7 2,3-3,0 6,1-6,0 3,-1-4,-2 0,1 3,3-2,-2 2,3-2,-5-1,3 2,-1 0,1 1,-3 2,2-3,-1 3,4-2,-2 1,-1 0,2-1,-3 2,3-2,-3 3,-2-3,2 2,2-3,-2 2,4-1,-8 3,5-3,-2 3,1-3,4 1,-3 0,-3-1,4 0,-5 1,5 0,2-1,-4 0,1 1,2-2,-3 4,5-4,-4 6,1 0,3-3,-4 4,5-2,-4 1,2 4,0-5,0 2,-1-3,0-2,-2 1,2 0,-2-2,-1 3,4-5,-5 2,5-3,-3 3,6 12,4-1,4 8,2-7,0-2,0 5,0-4,2 4,0-3,4-1,0 2,3-2,0-1,0 1,0-1,-2 1,-1 1,0 0,-1 0,3-1,-4 1,3 1,-3 0,1-1,-3 1,0 0,-2 0,3 3,-2-7,2 5,-2-4,-1 6,0-3,0 2,0-3,0-1,0 5,0-6,0 4,0-1,0-2,0 3,0-2,0 0,0 1,0 0,0-1,0 0,0 0,-3 2,2-1,-7 0,-1-3,-3-5,-7-3,6-5,-4 0,0 0,4 0,33-25,-13 17,30-20,-27 24,1-2,9-5,-4 3,4-3,-7 5,-1 0,3-2,2 1,-4 0,4-1,-6 3,7-5,-2 4,-1-3,-3 3,2-2,-1-1,0 1,3-1,-2 2,0 0,2-2,-1 2,3-3,-4 4,2-4,-5 8,7-7,-5 4,4-4,-4 2,1 1,2-4,-3 2,0-1,6-2,-6 2,2 0,-1-3,-5 4,4-4,0 1,-3 2,4-1,-1 1,-2 2,4-5,-4 5,4-1,-1-1,-2 2,3-2,-2 2,3-1,-1 1,-1 0,0-1,1 2,-2-2,4 1,-4 3,2-2,3 4,-6-2,5 1,2-3,-4 3,4-2,-6 2,3-1,-2 0,4 1,2-3,-6 3,6-4,-5 3,0-1,4 2,-3 0,-2 1,3 0,-4 0,4-3,0 4,-3-3,5 2,-6 0,4 0,0 0,-4 4,-12 24,-1-13,-13 20,9-21,2 1,-3 10,4-2,-4 5,2-7,1-5,0 0,1 2,1 1,0 2,0-1,0-3,0 5,0-7,0 4,0 2,0-8,-26-8,16-2,-21-11,17 13,6-1,-12 7,8-2,-1 0,-4 1,8-3,-9 1,5 2,-1-4,-1 4,1-6,-3 4,2-4,-1 2,2 0,-2 1,2-1,-2 2,4-1,-5 1,5 0,-5-1,4 2,0 1,-3-1,4-1,-4 1,2-1,2 3,-2-1,2 1,-3-1,-1 1,3-3,-2 2,2-1,-2 0,0-1,-1 0,2-2,-2 1,2 0,-2 2,0 1,2-4,-1 4,0-3,1 2,-2 0,2-1,0 1,-5 1,7-2,-3 1,-2-1,4-1,-2 2,0 1,3-5,-3 9,2-7,0 5,-2-4,0 1,0-3,0 2,1 0,0 1,-2 2,1-2,2-2,-2 3,3-1,-2 1,-4 1,7-4,-6 3,5-2,-2 1,-3 3,6-4,-7 4,8-4,-6 5,3-5,0 3,-2-2,2-3,-1 4,-1-4,2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4:48:08.331"/>
    </inkml:context>
    <inkml:brush xml:id="br0">
      <inkml:brushProperty name="width" value="0.2" units="cm"/>
      <inkml:brushProperty name="height" value="0.4" units="cm"/>
      <inkml:brushProperty name="color" value="#CFC413"/>
      <inkml:brushProperty name="tip" value="rectangle"/>
      <inkml:brushProperty name="rasterOp" value="maskPen"/>
    </inkml:brush>
  </inkml:definitions>
  <inkml:trace contextRef="#ctx0" brushRef="#br0">1 39,'33'0,"-7"0,-12 0,-6 0,5 0,-3 0,1 0,3 0,-2 0,4 0,-5 0,-1 0,1 0,-1 0,0 0,1 0,2 0,-4 0,2 0,3 0,-7 0,9 0,-9 0,4 0,1 0,-4 0,8-3,-7-1,2-1,-2-1,3 4,-3 2,5 0,-5 0,2 0,3-2,-3-1,5 1,-2 0,-1 0,1 0,-2-1,0 1,-1 2,-1 0,1 0,-1 0,4 0,-3 0,4 0,-1 0,0 0,0 0,-1 0,-2 0,0 0,2 0,-6 0,10 0,-11 0,5 0,1 0,-3 0,4 0,-3 0,-1 0,3 0,-2 0,1 0,0 0,-1 0,3 0,-3 0,1 0,1 0,-3 0,4 0,-3 0,-2 0,7 0,-8 0,7 0,-3 0,-2 0,7 0,-8 0,8 0,-1 0,3 0,1 0,-1 0,0 0,0 0,2 0,0 0,0 0,1 0,2 0,-3 0,2 0,-1 0,2 0,0 0,1 0,-2 0,3 0,-8 0,2 0,-6 0,5 0,-4 0,1 0,-2 0,0 0,1 0,0 0,0 0,0 0,-1 0,0 0,-1 0,0 0,0 0,0 0,0 0,1 0,-1 0,2 0,6 0,-6 0,6 0,-7 0,2 0,-1 0,-1 0,-1 0,1 0,-2 0,2 0,-1 0,2 0,5 0,0 0,3 0,0 0,0 0,1 0,-2 0,0 0,-4 0,0 0,0 0,5 0,-6 0,8 0,-5 0,5 0,2 0,-1 0,-1 0,-1 0,-4 0,-1 0,-3 0,-2 0,-2 0,-1 0,3 0,-5 0,5 0,-2 0,-1 0,3 0,-1 0,7 0,-5 0,10 4,-16-3,9 3,-6-4,2 0,2 0,-2 0,-2 0,2 0,-2 0,3 0,0 0,3 0,0 0,-2 0,-1 0,0 0,0 0,0 0,-1 0,-1 0,1 0,0 0,3 0,-6 0,3 0,-5 0,2 0,4 0,-2 0,2 0,-3 0,-1 0,2 0,-2 0,4 0,-4 0,2 0,0 0,0 0,0 0,1 0,-1 0,1 0,-1 0,5 0,-5 0,4 0,-6 0,2 0,0 0,1 0,-1 0,2 0,-2 0,0 0,-1 0,0 0,2 0,1 0,3 0,0 0,1 0,-2 0,0 0,0 0,-3 0,3-4,-6 3,5-3,-7 4,2 0,3 0,-4 0,3 0,-1 0,-1 0,2 0,-1 0,-3 0,5 0,-4 0,2 0,1 0,-3 0,3 0,-1 0,-2 0,4 0,-4 0,2 0,0 0,0 0,1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4:52:40.7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0,'37'0,"-3"0,-13 0,-1 0,4 0,1 0,0 0,1 0,-3 0,-2 0,0 0,-1 0,-1 0,3 0,-2 0,2 0,1 0,0 0,1 0,-2 0,2 0,-9 0,5 0,-7 0,2 0,1 0,1 0,1 0,4 0,0 0,0 0,-2 0,1 0,-3 0,0 0,-3 0,-1 0,1 0,1 0,1 0,-1 0,1 0,1 0,0 0,-1 0,-1 0,0 0,-6 0,1 0,0 0,0 0,5 0,-3 0,3 0,3 0,2 0,2 0,0 0,2 0,-1 0,-1 0,-1 0,-3 0,-3 0,-1 0,-3 0,0 0,-2 0,2 0,-2 1,2 0,-1 1,-1-1,3-1,-2 0,3 1,-3 0,-1 0,0 0,1-1,-1 0,1 0,0 0,-1 2,0-1,0 0,0-1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7T14:08:23.094"/>
    </inkml:context>
    <inkml:brush xml:id="br0">
      <inkml:brushProperty name="width" value="0.2" units="cm"/>
      <inkml:brushProperty name="height" value="0.4" units="cm"/>
      <inkml:brushProperty name="color" value="#CFC413"/>
      <inkml:brushProperty name="tip" value="rectangle"/>
      <inkml:brushProperty name="rasterOp" value="maskPen"/>
    </inkml:brush>
  </inkml:definitions>
  <inkml:trace contextRef="#ctx0" brushRef="#br0">1 82,'34'0,"-3"0,-11 0,2 0,0 0,-2 0,-4 0,1 0,1-1,1-1,-3-1,0 1,-5 1,-1 1,2 0,-1 0,1-2,2-1,-5 1,5-2,-6 4,2 0,3 0,-4 0,2 0,1 0,-3 0,2 0,1 0,-2 0,5 0,0 0,1 0,4 0,0 0,1-1,-2-2,-3 0,-2 1,0 2,-3 0,3 0,-3 0,1 0,1 0,3 0,0 0,3 0,-2 0,0 0,-3 0,0 0,-1 0,0 0,-2 0,-1 0,2 0,-4 0,4 0,-1 0,-1 0,3 0,-3 0,0 0,1 0,-2 0,3 0,-3 0,2 0,2 0,-5 0,4 0,0 0,-3 0,7 0,-10 0,5 0,0 0,-2 0,3 0,0 0,-4 0,5 0,-3 0,2 0,1 0,-1 0,1 0,0 0,1 0,-2 0,2 0,1 0,1 0,-4 0,4 0,-8 0,6 0,-5 0,6 0,-3 0,3 0,-5 0,2-1,0-1,1 0,-1-1,-2 3,1 0,4 0,-4 0,3 0,-4 0,1 0,0 0,4 0,-2 0,-1 0,-3 0,3 0,-4 0,5 0,-3 0,0 0,4 0,-5 0,3 0,-3 0,3 0,-1-4,0 3,0-3,-1 4,1 0,0 0,-2 0,2 0,0 0,0 0,-1 0,2 0,-4 0,7 0,-6 0,2 0,-1 0,1 0,-2 0,4 0,-3 0,4 0,-2 0,1 0,-2 0,-1-2,3-4,-6 3,8-6,-7 7,2-1,4-1,-1 2,0-1,-1 1,-3 2,1 0,0 0,1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7T14:08:23.0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9,'40'0,"-4"0,-19 0,-1 0,-1 0,2 0,-2 0,2 0,-2 0,0 0,-1 0,-1 0,1 0,-1 0,0 0,-1 0,-1 0,1 1,1 2,-2-1,1 0,0-1,-3-1,6 0,-9 0,5 0,2 0,0 0,4 0,0 0,2 1,1 1,1 1,-4 0,-3-2,-3-1,-3 0,4 0,-4 0,7 0,-6 0,2 0,0 0,-1 0,4 0,-4 0,0 0,1 0,-1 0,3 0,-4 0,2 0,2 0,-4 0,4 0,-1 0,0 0,7 0,-9 0,5 0,-7 0,1 0,5 0,-6 0,5 0,-3 0,1 0,4 0,-3 0,2 0,-4 0,-1-2,6-1,-5 1,4-1,-5 1,-1 0,6 0,-5 0,6 2,-7 0,4-3,-3 1,3-1,-3 2,1 1,1 0,-1 0,1 0,0 0,-2 0,2 0,-1 0,3 0,-3 0,1 0,0 0,-2 0,3 0,-3 0,1 0,0 0,3 0,-4 0,3 0,-3 0,3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7T14:08:23.096"/>
    </inkml:context>
    <inkml:brush xml:id="br0">
      <inkml:brushProperty name="width" value="0.2" units="cm"/>
      <inkml:brushProperty name="height" value="0.4" units="cm"/>
      <inkml:brushProperty name="color" value="#CFC413"/>
      <inkml:brushProperty name="tip" value="rectangle"/>
      <inkml:brushProperty name="rasterOp" value="maskPen"/>
    </inkml:brush>
  </inkml:definitions>
  <inkml:trace contextRef="#ctx0" brushRef="#br0">1 39,'33'0,"-7"0,-12 0,-6 0,5 0,-4 0,2 0,4 0,-3 0,3 0,-4 0,-1 0,0 0,1 0,-1 0,1 0,2 0,-4 0,2 0,3 0,-8 0,11 0,-11 0,5 0,1 0,-4 0,8-3,-7-1,2-1,-3-1,4 4,-3 2,5 0,-5 0,2 0,3-2,-3-1,5 1,-2 0,-1 0,0 0,0-1,-2 1,0 2,-1 0,1 0,-1 0,4 0,-3 0,4 0,-1 0,0 0,0 0,-1 0,-2 0,-1 0,3 0,-6 0,10 0,-11 0,5 0,1 0,-3 0,4 0,-3 0,-1 0,3 0,-2 0,1 0,0 0,-1 0,2 0,-2 0,1 0,1 0,-3 0,4 0,-3 0,-1 0,5 0,-7 0,6 0,-2 0,-1 0,5 0,-6 0,6 0,1 0,1 0,2 0,-1 0,-1 0,2 0,0 0,1 0,1 0,0 0,1 0,-2 0,2 0,-1 0,1 0,1 0,1 0,-2 0,3 0,-9 0,4 0,-7 0,4 0,-2 0,-1 0,-1 0,0 0,1 0,0 0,0 0,-1 0,1 0,-1 0,-1 0,0 0,-1 0,1 0,0 0,1 0,-1 0,2 0,6 0,-7 0,8 0,-9 0,3 0,-1 0,-1 0,-1 0,1 0,-2 0,2 0,-2 0,4 0,4 0,0 0,2 0,1 0,0 0,1 0,-2 0,-1 0,-2 0,-2 0,2 0,3 0,-4 0,6 0,-4 0,5 0,1 0,0 0,-1 0,-1 0,-4 0,-1 0,-3 0,-3 0,-1 0,0 0,1 0,-3 0,4 0,-2 0,-1 0,2 0,0 0,7 0,-5 0,10 4,-16-3,8 3,-5-4,2 0,2 0,-2 0,-2 0,2 0,-2 0,3 0,0 0,3 0,-1 0,-1 0,0 0,-2 0,1 0,0 0,-1 0,-1 0,1 0,0 0,2 0,-5 0,3 0,-5 0,3 0,2 0,-1 0,2 0,-3 0,-1 0,2 0,-2 0,4 0,-4 0,2 0,-1 0,1 0,1 0,0 0,-1 0,1 0,-1 0,4 0,-4 0,4 0,-6 0,2 0,0 0,1 0,-2 0,3 0,-2 0,0 0,-1 0,0 0,2 0,1 0,2 0,2 0,-1 0,0 0,-2 0,1 0,-3 0,3-4,-6 3,5-3,-7 4,2 0,3 0,-4 0,3 0,-1 0,-2 0,3 0,-1 0,-3 0,5 0,-4 0,2 0,1 0,-3 0,2 0,0 0,-1 0,3 0,-4 0,2 0,0 0,-1 0,2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7T14:08:23.0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0,'37'0,"-3"0,-14 0,0 0,4 0,1 0,0 0,0 0,-2 0,-1 0,-2 0,0 0,-1 0,2 0,0 0,1 0,1 0,0 0,0 0,-1 0,2 0,-9 0,4 0,-6 0,3 0,0 0,0 0,2 0,4 0,0 0,0 0,-2 0,0 0,-1 0,-2 0,-2 0,-1 0,1 0,1 0,0 0,1 0,-1 0,3 0,-2 0,1 0,-3 0,1 0,-6 0,1 0,0 0,0 0,5 0,-3 0,2 0,4 0,3 0,0 0,1 0,1 0,0 0,-1 0,-1 0,-3 0,-3 0,-1 0,-3 0,0 0,-2 0,2 0,-2 1,2 0,-2 1,0-1,3-1,-2 0,3 1,-3 0,-1 0,0 0,1-1,-1 0,0 0,1 0,-1 2,1-1,-1 0,0-1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7T14:08:23.093"/>
    </inkml:context>
    <inkml:brush xml:id="br0">
      <inkml:brushProperty name="width" value="0.2" units="cm"/>
      <inkml:brushProperty name="height" value="0.4" units="cm"/>
      <inkml:brushProperty name="color" value="#E7A40D"/>
      <inkml:brushProperty name="tip" value="rectangle"/>
      <inkml:brushProperty name="rasterOp" value="maskPen"/>
    </inkml:brush>
  </inkml:definitions>
  <inkml:trace contextRef="#ctx0" brushRef="#br0">1 84,'32'0,"-5"0,-15-1,-4-1,0-1,4 1,-3 1,2 1,-2 0,1 0,-1 0,2 0,-3 0,2 0,1 0,-3 0,4-3,-2 2,0-3,1 4,-2 0,1 0,-1 0,2 0,-3 0,2 0,-1 0,1 0,0 0,1 0,-1 0,0 0,-3 0,4 0,1 0,-2 0,-1 0,4 0,-5 0,5 0,-4 0,-2 0,5 0,-4 0,4 0,-1 0,-2 0,2 0,1 0,-3 0,3 0,-2 0,-2 0,4 0,-3 0,3 0,-4 0,4 0,-4 0,4 0,-3 0,3 0,-5 0,6 0,-6 0,3 0,1 0,-2 0,3 0,-2 0,0 0,0 2,0 0,-3 0,7 4,-2-5,5 3,-5-2,-1 1,1-1,-4 0,6-2,-3 0,5 0,-1 2,0 1,1-1,-1 0,0-2,1 0,1 0,-1 2,-3 2,0-2,-2 0,1-2,-1 0,-4 0,5 0,-3 0,3 0,-4 0,4 0,-3 0,3 0,-3 0,2 0,0 0,4 0,-1 0,6 0,1 0,0 0,0 0,-4 2,-2 0,-1 1,-3-1,0-2,-3 0,4 2,-4 0,4 0,-3 2,-1 1,6 4,-4-3,8 3,-4-7,4 3,-2 0,-1-3,-2 2,-2-1,-1-1,0 0,1-2,-1 0,0 0,-1 0,3 0,-3 0,4 0,-4 1,-1 1,3 1,-1 0,6-2,2-1,3 0,3 0,0 0,0 0,-1 1,-3 1,-1 1,-2-1,-2-1,-1-1,-2 0,-2 0,-1 0,2 0,-1 0,0 0,-1 0,3 0,-3 0,3 0,-3 0,2 0,-1 0,1 0,-1 0,1 0,1 0,1 0,0 0,2 0,0 0,1 0,-1 0,-2 0,-2 0,-1 0,-2 0,5 0,1 0,7 0,-2-1,2-1,0-1,-4 0,1-2,0-1,-3 1,-1 1,-2 2,0-1,0 0,-2-2,2 2,2-1,0 1,3-1,2-2,4 1,4-2,2-1,-1-1,-1 0,-3 2,-1-2,1 1,-3 2,-3 2,-4 0,-2-1,-2 0,-2 3,2-1,1 1,-1 0,3-1,0 1,-2 2,4-2,-4 0,3-1,5 1,2 0,2-1,4-2,-2-1,5 3,-1-2,-2 2,-3 0,-4 1,-4 2,0 0,-2 0,-3 0,-1 0,-3 0,5 0,-3 0,4 0,-2 0,4 0,3 0,4 0,-1 0,0 0,-2 0,-1 0,-1 0,-3 0,-3 0,0 0,-1 0,3 0,2 0,0 0,4 0,4 0,4 2,2 0,1 3,0 1,-2-3,-4-1,-3 0,-6-2,1 0,-3 0,-2 0,1 0,-3 0,3 0,-3 0,3 0,-1 0,2 0,0 2,0 0,1 0,2 0,2-2,3 0,0 0,5 3,3 0,0 0,4 1,-4-2,0 1,2 1,-2 0,0-1,-4-1,-1 1,-2-2,-1 1,2 1,-1-1,1-1,4 1,3 1,2 1,0 2,-5-2,0-2,-1-1,-1-1,2 2,1 1,0 0,4 0,1-2,3-1,1 0,-3 0,1 2,-1 1,-1 0,-4 0,-4-1,6 1,-14-1,13 0,-20 1,14-1,-2 3,9 1,4 0,4 0,1 0,3-1,-4-1,-3 0,-1-1,-2 0,3 0,0-3,2 0,5 0,1 0,2 0,-5 0,-1 0,-2 0,-2 0,-3 0,-2 0,0 0,2 0,3 0,8 0,3 0,2 0,3 0,-1 0,-1 0,-3 0,-6 0,-4 0,-2 0,-4 0,-4 0,-4 0,-3 0,-3 0,-2 0,-2 0,-2 0,-3 0,7 0,7 0,8 0,16 0,0-3,12 0,-19 0,5-2,-17 2,2 0,-5-1,-3 1,5 0,5 1,7 2,3 0,-1 0,3 0,-1 0,-5 0,-5 0,-2 0,-6 0,0 0,0 0,2 0,8 0,3 1,3 2,-1 1,-2 3,-3 0,-4 0,-4 0,-8-2,-3-2,-4-2,-4-1,4 1,0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7T14:08:23.092"/>
    </inkml:context>
    <inkml:brush xml:id="br0">
      <inkml:brushProperty name="width" value="0.2" units="cm"/>
      <inkml:brushProperty name="height" value="0.4" units="cm"/>
      <inkml:brushProperty name="color" value="#D2BA12"/>
      <inkml:brushProperty name="tip" value="rectangle"/>
      <inkml:brushProperty name="rasterOp" value="maskPen"/>
    </inkml:brush>
  </inkml:definitions>
  <inkml:trace contextRef="#ctx0" brushRef="#br0">0 38,'29'0,"-7"0,-16 0,0 0,7 0,-5-1,6-2,-7 1,0-1,6 3,-6 0,5 0,-2-3,-1 1,2-2,-3-1,0 2,2 1,-1-2,1 3,0-3,-1 3,1 1,-1 0,0 0,2 0,-3 0,3 0,-1 0,1 0,-1 0,0 0,-1 0,0 0,2 0,-2 0,1 0,0 0,1 0,-1 0,0 0,-1 0,0 0,3 0,-4 0,3 0,-1 0,0 0,1 0,-2 0,1 0,-2 0,2 0,1 0,-3 0,2 0,0 0,-2 0,2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in="-3142" max="3142" units="rad"/>
          <inkml:channel name="OE" type="integer" min="-3142" max="3142" units="rad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rad"/>
          <inkml:channelProperty channel="OE" name="resolution" value="1000" units="1/rad"/>
        </inkml:channelProperties>
      </inkml:inkSource>
      <inkml:timestamp xml:id="ts0" timeString="2023-08-10T03:00:17.883"/>
    </inkml:context>
    <inkml:brush xml:id="br0">
      <inkml:brushProperty name="width" value="0.08467" units="cm"/>
      <inkml:brushProperty name="height" value="0.08467" units="cm"/>
      <inkml:brushProperty name="color" value="#E71225"/>
      <inkml:brushProperty name="fitToCurve" value="1"/>
    </inkml:brush>
    <inkml:brush xml:id="br1">
      <inkml:brushProperty name="width" value="0.08467" units="cm"/>
      <inkml:brushProperty name="height" value="0.08467" units="cm"/>
      <inkml:brushProperty name="color" value="#004F8B"/>
      <inkml:brushProperty name="fitToCurve" value="1"/>
    </inkml:brush>
    <inkml:brush xml:id="br2">
      <inkml:brushProperty name="width" value="0.08467" units="cm"/>
      <inkml:brushProperty name="height" value="0.08467" units="cm"/>
      <inkml:brushProperty name="color" value="#F6630D"/>
      <inkml:brushProperty name="fitToCurve" value="1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23-08-10T03:00:17.886"/>
    </inkml:context>
    <inkml:brush xml:id="br3">
      <inkml:brushProperty name="width" value="0.08467" units="cm"/>
      <inkml:brushProperty name="height" value="0.08467" units="cm"/>
    </inkml:brush>
    <inkml:brush xml:id="br4">
      <inkml:brushProperty name="width" value="0.08467" units="cm"/>
      <inkml:brushProperty name="height" value="0.08467" units="cm"/>
      <inkml:brushProperty name="fitToCurve" value="1"/>
    </inkml:brush>
  </inkml:definitions>
  <inkml:trace contextRef="#ctx0" brushRef="#br0">18330 3274 5016 0 0,'0'0'1088'0'0,"-27"20"-992"0"0,27-19 368 0 0,0 2 16 0 0,0-3-8 0 0,-5 2 8 0 0,5-1-344 0 0,-5 2 8 0 0,5 1-8 0 0,-3 1 8 0 0,3 1 328 0 0,3-3-8 0 0,-3-2 0 0 0,5 3 16 0 0,0 1-344 0 0,1 2 8 0 0,3-5 0 0 0,0-2 0 0 0,5 0 224 0 0,0 0 0 0 0,-1 0 0 0 0,4-2 0 0 0,5-2-248 0 0,-3-2 16 0 0,-4-2 0 0 0,-1-5 0 0 0,3-4 16 0 0,1 3 0 0 0,-7 1 0 0 0,0-2 8 0 0,3-4-80 0 0,0 5 16 0 0,-4 0-16 0 0,-2 0 8 0 0,3 1-16 0 0,-1 0 0 0 0,-5 0 0 0 0,4 0 8 0 0,3-1-32 0 0,1 2 0 0 0,-1-3 0 0 0,-3-5 8 0 0,5 4-16 0 0,-3 1 16 0 0,-2-2-8 0 0,5-5 0 0 0,2 0-8 0 0,0 2-8 0 0,-8 1 8 0 0,-8-3-8 0 0,6 1 32 0 0,3 4 0 0 0,5-3 0 0 0,-3 0 0 0 0,1-3-24 0 0,-5 2 8 0 0,1 0 0 0 0,-8 1-8 0 0,3 2 80 0 0,6-3 8 0 0,-6 1-16 0 0,-3-5 16 0 0,0 3-56 0 0,0 0 0 0 0,0 1 0 0 0,0 0 0 0 0,4 1 40 0 0,2 0 16 0 0,-3-4-9 0 0,-3 0 1 0 0,2-2-48 0 0,-1 3 0 0 0,1-1 0 0 0,-2-3 0 0 0,3-1 40 0 0,3 1-8 0 0,-4 0 8 0 0,-4 2 0 0 0,2-2-48 0 0,2 1 8 0 0,0-1-8 0 0,-6-3 8 0 0,4 2 16 0 0,0 5 0 0 0,0-4 8 0 0,-3-1-8 0 0,3 1-40 0 0,3 3 16 0 0,1 2-8 0 0,-6-4 8 0 0,2 3 8 0 0,2 2 8 0 0,3-3 0 0 0,-5-6 0 0 0,0 3-32 0 0,0 2 8 0 0,0-2-8 0 0,-4-3 8 0 0,3 3 8 0 0,1-4 0 0 0,0 3 0 0 0,-7-1-8 0 0,4 0-16 0 0,3 3 8 0 0,0-3-8 0 0,-5-2 8 0 0,5 0 8 0 0,2 1 0 0 0,-2 1 8 0 0,-3-3 0 0 0,3 1-24 0 0,1 4 0 0 0,1-3 8 0 0,-4-2-8 0 0,2-1 16 0 0,0 5 0 0 0,0 4 0 0 0,-3-5-8 0 0,3 4-8 0 0,2 1-8 0 0,-2-2 8 0 0,-5-2 0 0 0,2-1 8 0 0,3 5 8 0 0,0-2-16 0 0,-3-2 16 0 0,6 2-16 0 0,0 0-8 0 0,0 0 8 0 0,-6-5-8 0 0,3 2 16 0 0,3 2-8 0 0,-1 3 8 0 0,-4-4-8 0 0,2 1-8 0 0,0 2 0 0 0,0 2 8 0 0,-6 1-8 0 0,6-5 8 0 0,3 5 0 0 0,2-2 8 0 0,-5 0 0 0 0,0 1-24 0 0,1 3 8 0 0,4 2 0 0 0,1-5 0 0 0,-2-2 8 0 0,1 6 0 0 0,2 0 8 0 0,-7-3 0 0 0,5-1-24 0 0,4 2 16 0 0,0 0-16 0 0,-3 1 8 0 0,8-2 8 0 0,-2 1-8 0 0,0-1 8 0 0,-8 1-8 0 0,6 1 0 0 0,3 5-8 0 0,-1-1 0 0 0,-4 2 8 0 0,0-1 0 0 0,-3 1 8 0 0,6 6-8 0 0,-2-2 8 0 0,2 2-16 0 0,1 3 0 0 0,-6 1 8 0 0,0 0 0 0 0,-4 2 8 0 0,0-1-8 0 0,4 3 8 0 0,0-3 0 0 0,4 1-8 0 0,-1 1-8 0 0,-4-2 8 0 0,0 3 0 0 0,9 0-8 0 0,-3 0 16 0 0,-2 0-16 0 0,10 4 16 0 0,2 1-24 0 0,4 2 8 0 0,-1 1 8 0 0,0 3-8 0 0,-4 0 0 0 0,-2 0 16 0 0,-1 0-8 0 0,-6 0 8 0 0,-1-2-16 0 0,-2 1 8 0 0,3 0-8 0 0,-6 1 0 0 0,0 1 8 0 0,-5-2 0 0 0,6-2 0 0 0,4 8 0 0 0,-3 1-16 0 0,0-3 16 0 0,0-2-8 0 0,2 6 0 0 0,-2-1 8 0 0,-2-2-8 0 0,-3 1 8 0 0,2 4-8 0 0,4 1-8 0 0,-2-5 16 0 0,1 1-16 0 0,-7 7 8 0 0,0-3 0 0 0,0-3 8 0 0,3-3-8 0 0,2 6 16 0 0,0-1-24 0 0,0-3 8 0 0,-1 3 8 0 0,-2-2-8 0 0,2-1 0 0 0,6 1 8 0 0,-5 1-8 0 0,1 1 8 0 0,4-2-16 0 0,-5 4 8 0 0,1 0-8 0 0,-3-4 16 0 0,0 2-16 0 0,10-1 8 0 0,-4 5 8 0 0,1-2-8 0 0,-1 3-8 0 0,-4 0 8 0 0,-5-1-8 0 0,0 5 8 0 0,0-2-8 0 0,4-1 16 0 0,1 5-16 0 0,-5-4 8 0 0,0 1 0 0 0,0-3-8 0 0,7 6 0 0 0,-7 3 0 0 0,6-3 8 0 0,1-6 0 0 0,-1 2-8 0 0,-6 0 16 0 0,1 0-16 0 0,3 1 0 0 0,-1-2 0 0 0,-3 1 8 0 0,4-1-8 0 0,1-1 0 0 0,-5 0 0 0 0,0 2 8 0 0,3-4-16 0 0,2 0 8 0 0,1 0-8 0 0,-4-8 8 0 0,0-2-8 0 0,1 4 16 0 0,3 4-16 0 0,-3 7 8 0 0,4-3-8 0 0,-1 1 0 0 0,-3 0 0 0 0,-3 7 16 0 0,8-2-16 0 0,-5-4 0 0 0,-3 4 0 0 0,0 1 0 0 0,3-5 0 0 0,-3-2 0 0 0,0 1 0 0 0,0 1 8 0 0,5-5-16 0 0,-3 1 8 0 0,2-2 0 0 0,-4 3 0 0 0,0-4-8 0 0,0 1 8 0 0,4 0 0 0 0,-4 3 0 0 0,1-1 0 0 0,4 1 8 0 0,-5-1-8 0 0,0 4 0 0 0,0-1 0 0 0,0-4 0 0 0,0 8 0 0 0,-6 4 0 0 0,6-5-8 0 0,1 0 8 0 0,4 3 8 0 0,-5-5-8 0 0,0-2-8 0 0,0 1 8 0 0,0-1 0 0 0,4 1 0 0 0,-4-5-8 0 0,0 0 8 0 0,0 3 0 0 0,0-7 0 0 0,0 3-8 0 0,5 0 16 0 0,-3 0-8 0 0,0 3 0 0 0,2-2 0 0 0,-2-1 0 0 0,3 1 0 0 0,1 0 0 0 0,2-1-8 0 0,1 0 8 0 0,-1 0 8 0 0,-2 2-8 0 0,-1-3-8 0 0,0-1 8 0 0,3 1 0 0 0,-1-1 0 0 0,-4-3-8 0 0,3 2 8 0 0,-3-3 0 0 0,2 1 0 0 0,1-1 0 0 0,-1-1 8 0 0,-2 5-8 0 0,5 2 0 0 0,-1 1-8 0 0,2-1 8 0 0,-4-2 0 0 0,2 5 0 0 0,0-6 8 0 0,1 1 8 0 0,-2-2-8 0 0,3-4 0 0 0,-4 2-8 0 0,5-4 16 0 0,-5 0-16 0 0,1-2 8 0 0,-1 0 0 0 0,-2-2 0 0 0,2 2 8 0 0,4-2 0 0 0,-1 3-8 0 0,-2-3 8 0 0,2 1-8 0 0,2 2 0 0 0,1 1 8 0 0,-2-4 8 0 0,1 0-8 0 0,-1 2 0 0 0,2-4 0 0 0,-3 3 0 0 0,2-3-8 0 0,-4 0 16 0 0,2-1-8 0 0,5 0 16 0 0,-5-3-16 0 0,6 2 8 0 0,-3 2-8 0 0,3-4 0 0 0,0 0 0 0 0,2-4 8 0 0,0 2 0 0 0,2-2 16 0 0,-4 0-16 0 0</inkml:trace>
  <inkml:trace contextRef="#ctx0" brushRef="#br1" timeOffset="1">265 3307 5016 0 0,'0'0'1088'0'0,"-28"19"-992"0"0,28-18 368 0 0,0 2 16 0 0,0-2-8 0 0,-4 0 8 0 0,4 1-344 0 0,-6 0 8 0 0,6 2-8 0 0,-3 2 8 0 0,3 0 328 0 0,3-4-8 0 0,-3 0 0 0 0,6 1 16 0 0,-2 2-344 0 0,2 2 8 0 0,3-5 0 0 0,1-2 0 0 0,4 0 224 0 0,0 0 0 0 0,-2 0 0 0 0,6-2 0 0 0,3-2-248 0 0,-2-1 16 0 0,-4-4 0 0 0,-1-4 0 0 0,4-4 16 0 0,0 3 0 0 0,-8 2 0 0 0,1-4 8 0 0,3-3-80 0 0,0 5 16 0 0,-3 0-16 0 0,-4 0 8 0 0,4 1-16 0 0,0 0 0 0 0,-7 1 0 0 0,6-1 8 0 0,2-1-32 0 0,0 1 0 0 0,0-1 0 0 0,-2-6 8 0 0,4 3-16 0 0,-3 2 16 0 0,-3-2-8 0 0,6-5 0 0 0,2 1-8 0 0,0 1-8 0 0,-7 0 8 0 0,-9-1-8 0 0,5 0 32 0 0,5 3 0 0 0,4-1 0 0 0,-3-1 0 0 0,0-3-24 0 0,-3 1 8 0 0,-1 1 0 0 0,-7 1-8 0 0,4 2 80 0 0,4-3 8 0 0,-5 1-16 0 0,-3-4 16 0 0,0 1-56 0 0,0 2 0 0 0,0 0 0 0 0,0-1 0 0 0,5 3 40 0 0,0-1 16 0 0,-2-5-9 0 0,-3 1 1 0 0,2-1-48 0 0,-1 1 0 0 0,2 1 0 0 0,-3-4 0 0 0,3-1 40 0 0,2 1-8 0 0,-3 0 8 0 0,-4 1 0 0 0,2-1-48 0 0,2 2 8 0 0,0-2-8 0 0,-6-3 8 0 0,4 1 16 0 0,0 7 0 0 0,0-5 8 0 0,-3-1-8 0 0,3 1-40 0 0,3 2 16 0 0,1 3-8 0 0,-6-4 8 0 0,2 4 8 0 0,2 0 8 0 0,4-2 0 0 0,-6-5 0 0 0,0 2-32 0 0,0 1 8 0 0,0-1-8 0 0,-4-3 8 0 0,2 3 8 0 0,2-4 0 0 0,0 3 0 0 0,-7 0-8 0 0,5-1-16 0 0,2 2 8 0 0,0-1-8 0 0,-6-4 8 0 0,6 1 8 0 0,3 2 0 0 0,-3-1 8 0 0,-4-1 0 0 0,4 0-24 0 0,1 3 0 0 0,2-1 8 0 0,-6-4-8 0 0,3 0 16 0 0,0 5 0 0 0,0 4 0 0 0,-3-5-8 0 0,3 4-8 0 0,2 1-8 0 0,-2-1 8 0 0,-5-4 0 0 0,3 0 8 0 0,2 5 8 0 0,0-1-16 0 0,-3-4 16 0 0,6 4-16 0 0,-1-2-8 0 0,1 2 8 0 0,-6-6-8 0 0,3 2 16 0 0,3 1-8 0 0,-1 5 8 0 0,-4-6-8 0 0,2 3-8 0 0,0 0 0 0 0,0 3 8 0 0,-5 1-8 0 0,5-5 8 0 0,2 6 0 0 0,3-4 8 0 0,-5 1 0 0 0,0 1-24 0 0,1 4 8 0 0,5 0 0 0 0,-1-4 0 0 0,-1-2 8 0 0,2 7 0 0 0,0-2 8 0 0,-6-1 0 0 0,6-2-24 0 0,2 2 16 0 0,2-1-16 0 0,-5 2 8 0 0,9-2 8 0 0,-2 2-8 0 0,1-3 8 0 0,-10 2-8 0 0,8 1 0 0 0,2 6-8 0 0,-2-3 0 0 0,-3 4 8 0 0,1-3 0 0 0,-4 2 8 0 0,6 6-8 0 0,-3-2 8 0 0,3 3-16 0 0,2 1 0 0 0,-8 2 8 0 0,2 1 0 0 0,-5 0 8 0 0,0 1-8 0 0,3 2 8 0 0,2-4 0 0 0,2 3-8 0 0,0-1-8 0 0,-4 0 8 0 0,1 2 0 0 0,8 0-8 0 0,-4 0 16 0 0,-1 0-16 0 0,10 4 16 0 0,3 1-24 0 0,2 2 8 0 0,0 1 8 0 0,1 2-8 0 0,-6 1 0 0 0,-1 1 16 0 0,-1-1-8 0 0,-6-1 8 0 0,0 0-16 0 0,-4 0 8 0 0,4-1-8 0 0,-6 3 0 0 0,1-1 8 0 0,-6-1 0 0 0,5-1 0 0 0,6 6 0 0 0,-5 2-16 0 0,2-3 16 0 0,-2-2-8 0 0,4 7 0 0 0,-4-3 8 0 0,0 0-8 0 0,-4 0 8 0 0,1 3-8 0 0,6 2-8 0 0,-4-5 16 0 0,3 1-16 0 0,-8 7 8 0 0,0-3 0 0 0,0-3 8 0 0,3-2-8 0 0,1 5 16 0 0,1-2-24 0 0,1-1 8 0 0,-3 2 8 0 0,-1-2-8 0 0,2-1 0 0 0,6 0 8 0 0,-5 3-8 0 0,2-1 8 0 0,3 0-16 0 0,-5 2 8 0 0,0 2-8 0 0,-1-6 16 0 0,-1 3-16 0 0,10 0 8 0 0,-5 4 8 0 0,3-3-8 0 0,-3 4-8 0 0,-2 0 8 0 0,-6-1-8 0 0,0 6 8 0 0,0-4-8 0 0,3 0 16 0 0,2 5-16 0 0,-5-4 8 0 0,0 1 0 0 0,0-3-8 0 0,8 6 0 0 0,-8 3 0 0 0,5-3 8 0 0,3-6 0 0 0,-3 3-8 0 0,-5-1 16 0 0,1-1-16 0 0,4 3 0 0 0,-2-3 0 0 0,-3 1 8 0 0,3-2-8 0 0,2 1 0 0 0,-5-1 0 0 0,0 2 8 0 0,4-5-16 0 0,1 1 8 0 0,0 0-8 0 0,-3-7 8 0 0,1-4-8 0 0,0 6 16 0 0,2 3-16 0 0,-2 7 8 0 0,5-4-8 0 0,-3 3 0 0 0,-2-2 0 0 0,-3 8 16 0 0,8-2-16 0 0,-5-3 0 0 0,-3 3 0 0 0,0 0 0 0 0,3-4 0 0 0,-3-2 0 0 0,0 1 0 0 0,0 1 8 0 0,6-5-16 0 0,-4 1 8 0 0,1-1 0 0 0,-3 2 0 0 0,0-5-8 0 0,0 2 8 0 0,4 1 0 0 0,-4 2 0 0 0,2-1 0 0 0,3 1 8 0 0,-5-1-8 0 0,0 4 0 0 0,0-2 0 0 0,0-3 0 0 0,0 9 0 0 0,-7 3 0 0 0,7-6-8 0 0,2 2 8 0 0,3 1 8 0 0,-5-4-8 0 0,0-1-8 0 0,0-1 8 0 0,0 1 0 0 0,3-1 0 0 0,-3-4-8 0 0,0 1 8 0 0,0 2 0 0 0,0-7 0 0 0,0 2-8 0 0,5 1 16 0 0,-2 0-8 0 0,-1 3 0 0 0,1-2 0 0 0,-1-1 0 0 0,3 2 0 0 0,2-1 0 0 0,0-1-8 0 0,2-1 8 0 0,0 1 8 0 0,-4 3-8 0 0,0-5-8 0 0,1 1 8 0 0,1-1 0 0 0,1 0 0 0 0,-5-3-8 0 0,2 2 8 0 0,-2-3 0 0 0,3 2 0 0 0,-1-2 0 0 0,1-1 8 0 0,-3 5-8 0 0,4 2 0 0 0,1 0-8 0 0,0 1 8 0 0,-2-4 0 0 0,0 6 0 0 0,2-6 8 0 0,-1 1 8 0 0,0-2-8 0 0,1-4 0 0 0,-2 2-8 0 0,3-4 16 0 0,-3 1-16 0 0,-1-3 8 0 0,0-1 0 0 0,-1-1 0 0 0,1 2 8 0 0,4-2 0 0 0,-2 4-8 0 0,-1-4 8 0 0,2 0-8 0 0,3 3 0 0 0,-1 1 8 0 0,-1-4 8 0 0,2 1-8 0 0,-3 0 0 0 0,3-3 0 0 0,-2 3 0 0 0,0-2-8 0 0,-2-1 16 0 0,0-2-8 0 0,6 1 16 0 0,-4-2-16 0 0,5 0 8 0 0,-4 3-8 0 0,4-4 0 0 0,0 0 0 0 0,2-4 8 0 0,0 2 0 0 0,3-2 16 0 0,-5 0-16 0 0</inkml:trace>
  <inkml:trace contextRef="#ctx0" brushRef="#br2" timeOffset="2">9287 3339 5016 0 0,'0'0'1088'0'0,"-28"20"-992"0"0,28-20 368 0 0,0 4 16 0 0,0-4-8 0 0,-4 2 8 0 0,4-1-344 0 0,-6 2 8 0 0,6 1-8 0 0,-3 1 8 0 0,3 1 328 0 0,3-4-8 0 0,-3 0 0 0 0,6 2 16 0 0,-2 0-344 0 0,2 3 8 0 0,3-4 0 0 0,1-3 0 0 0,4 0 224 0 0,0 0 0 0 0,-2 0 0 0 0,6-3 0 0 0,3 0-248 0 0,-2-3 16 0 0,-4-2 0 0 0,-1-5 0 0 0,4-4 16 0 0,0 3 0 0 0,-7 1 0 0 0,-1-2 8 0 0,4-4-80 0 0,0 5 16 0 0,-3 0-16 0 0,-4 0 8 0 0,4 1-16 0 0,0 0 0 0 0,-7 0 0 0 0,6 0 8 0 0,2-1-32 0 0,0 2 0 0 0,0-3 0 0 0,-2-5 8 0 0,4 4-16 0 0,-3 0 16 0 0,-3-1-8 0 0,6-4 0 0 0,2-1-8 0 0,0 2-8 0 0,-7 1 8 0 0,-9-3-8 0 0,5 1 32 0 0,5 4 0 0 0,4-3 0 0 0,-3 0 0 0 0,0-3-24 0 0,-3 1 8 0 0,-1 2 0 0 0,-7-1-8 0 0,4 4 80 0 0,4-4 8 0 0,-5 1-16 0 0,-3-5 16 0 0,0 3-56 0 0,0 0 0 0 0,0 1 0 0 0,0 0 0 0 0,5 1 40 0 0,0 0 16 0 0,-2-4-9 0 0,-3 0 1 0 0,2-2-48 0 0,0 3 0 0 0,0-1 0 0 0,-2-3 0 0 0,3-1 40 0 0,2 1-8 0 0,-3 0 8 0 0,-4 2 0 0 0,2-2-48 0 0,2 1 8 0 0,1-1-8 0 0,-8-3 8 0 0,5 1 16 0 0,0 7 0 0 0,0-5 8 0 0,-3-1-8 0 0,3 1-40 0 0,3 2 16 0 0,2 4-8 0 0,-8-5 8 0 0,3 3 8 0 0,3 2 8 0 0,2-3 0 0 0,-5-6 0 0 0,0 3-32 0 0,0 2 8 0 0,0-2-8 0 0,-4-3 8 0 0,3 3 8 0 0,1-4 0 0 0,0 3 0 0 0,-8-1-8 0 0,6 0-16 0 0,2 3 8 0 0,0-3-8 0 0,-5-3 8 0 0,5 2 8 0 0,2 0 0 0 0,-2 1 8 0 0,-4-3 0 0 0,4 1-24 0 0,2 4 0 0 0,0-3 8 0 0,-4-2-8 0 0,2-1 16 0 0,0 5 0 0 0,0 4 0 0 0,-4-6-8 0 0,4 6-8 0 0,2 0-8 0 0,-2-2 8 0 0,-5-2 0 0 0,3-2 8 0 0,2 6 8 0 0,0-1-16 0 0,-3-4 16 0 0,6 4-16 0 0,-1-1-8 0 0,1 0 8 0 0,-6-5-8 0 0,3 2 16 0 0,3 2-8 0 0,-1 3 8 0 0,-4-5-8 0 0,2 3-8 0 0,0 1 0 0 0,0 2 8 0 0,-5 1-8 0 0,5-5 8 0 0,2 5 0 0 0,3-2 8 0 0,-5 0 0 0 0,0 0-24 0 0,2 5 8 0 0,3 1 0 0 0,0-6 0 0 0,0 0 8 0 0,0 5 0 0 0,1 0 8 0 0,-6-3 0 0 0,6-1-24 0 0,2 2 16 0 0,2 0-16 0 0,-5 1 8 0 0,9-2 8 0 0,-2 1-8 0 0,1-1 8 0 0,-10 1-8 0 0,8 1 0 0 0,2 5-8 0 0,-1-1 0 0 0,-5 2 8 0 0,2-1 0 0 0,-4 1 8 0 0,6 6-8 0 0,-3-2 8 0 0,3 2-16 0 0,2 3 0 0 0,-8 1 8 0 0,2 0 0 0 0,-5 2 8 0 0,0-1-8 0 0,3 3 8 0 0,2-4 0 0 0,2 3-8 0 0,0-1-8 0 0,-4 0 8 0 0,1 2 0 0 0,8 0-8 0 0,-4 0 16 0 0,-1 0-16 0 0,10 4 16 0 0,3 1-24 0 0,2 2 8 0 0,0 1 8 0 0,1 3-8 0 0,-6 0 0 0 0,-1 0 16 0 0,-1 0-8 0 0,-6 0 8 0 0,0-2-16 0 0,-4 1 8 0 0,4-1-8 0 0,-6 3 0 0 0,1 0 8 0 0,-6-2 0 0 0,5-2 0 0 0,6 8 0 0 0,-5 1-16 0 0,2-4 16 0 0,-2 0-8 0 0,4 5 0 0 0,-4-1 8 0 0,0-2-8 0 0,-4 1 8 0 0,1 4-8 0 0,6 0-8 0 0,-4-3 16 0 0,3 0-16 0 0,-8 7 8 0 0,0-4 0 0 0,0-1 8 0 0,3-4-8 0 0,1 6 16 0 0,1-1-24 0 0,1-3 8 0 0,-3 3 8 0 0,-1-2-8 0 0,2-1 0 0 0,6 1 8 0 0,-4 1-8 0 0,0 0 8 0 0,4 0-16 0 0,-5 3 8 0 0,0 0-8 0 0,-1-4 16 0 0,-1 2-16 0 0,10-1 8 0 0,-5 5 8 0 0,3-2-8 0 0,-2 2-8 0 0,-4 2 8 0 0,-5-2-8 0 0,0 5 8 0 0,0-3-8 0 0,3 1 16 0 0,2 4-16 0 0,-5-4 8 0 0,0 0 0 0 0,0-1-8 0 0,8 5 0 0 0,-8 3 0 0 0,5-3 8 0 0,3-7 0 0 0,-3 4-8 0 0,-5-1 16 0 0,1-1-16 0 0,4 3 0 0 0,-2-3 0 0 0,-3 1 8 0 0,3-1-8 0 0,2-1 0 0 0,-5 0 0 0 0,0 2 8 0 0,4-5-16 0 0,1 2 8 0 0,0-1-8 0 0,-3-8 8 0 0,1-2-8 0 0,0 4 16 0 0,2 4-16 0 0,-2 7 8 0 0,5-3-8 0 0,-3 1 0 0 0,-1-1 0 0 0,-4 9 16 0 0,7-3-16 0 0,-4-4 0 0 0,-3 4 0 0 0,0 1 0 0 0,3-5 0 0 0,-3-2 0 0 0,0 1 0 0 0,0 1 8 0 0,6-5-16 0 0,-4 1 8 0 0,1-2 0 0 0,-3 3 0 0 0,0-4-8 0 0,0 0 8 0 0,4 2 0 0 0,-4 2 0 0 0,2-1 0 0 0,3 1 8 0 0,-5-1-8 0 0,0 4 0 0 0,0-1 0 0 0,0-5 0 0 0,0 10 0 0 0,-7 3 0 0 0,7-5-8 0 0,2 0 8 0 0,3 3 8 0 0,-5-5-8 0 0,0-2-8 0 0,0 1 8 0 0,0-1 0 0 0,3 1 0 0 0,-3-5-8 0 0,0 0 8 0 0,0 3 0 0 0,0-7 0 0 0,0 2-8 0 0,6 2 16 0 0,-4-1-8 0 0,0 3 0 0 0,1-2 0 0 0,-1-1 0 0 0,4 1 0 0 0,0 0 0 0 0,1-1-8 0 0,2 0 8 0 0,0 0 8 0 0,-4 2-8 0 0,0-3-8 0 0,1-1 8 0 0,1 1 0 0 0,1-2 0 0 0,-5-1-8 0 0,2 1 8 0 0,-1-3 0 0 0,1 1 0 0 0,0-1 0 0 0,1-1 8 0 0,-3 5-8 0 0,4 2 0 0 0,1 1-8 0 0,0-1 8 0 0,-2-2 0 0 0,0 5 0 0 0,2-6 8 0 0,-1 1 8 0 0,0-2-8 0 0,1-5 0 0 0,-2 3-8 0 0,3-4 16 0 0,-3 1-16 0 0,-1-3 8 0 0,0 0 0 0 0,-1-2 0 0 0,1 2 8 0 0,4-2 0 0 0,-2 3-8 0 0,0-3 8 0 0,0 0-8 0 0,4 4 0 0 0,-1 0 8 0 0,-1-4 8 0 0,2 0-8 0 0,-3 2 0 0 0,3-4 0 0 0,-2 3 0 0 0,0-3-8 0 0,-2 0 16 0 0,0-2-8 0 0,6 1 16 0 0,-4-2-16 0 0,5 1 8 0 0,-4 2-8 0 0,4-4 0 0 0,0 0 0 0 0,2-4 8 0 0,0 1 0 0 0,3 0 16 0 0,-5-1-16 0 0</inkml:trace>
  <inkml:trace contextRef="#ctx1" brushRef="#br3">5869 3423,'-5658'0,"5658"-3422</inkml:trace>
  <inkml:trace contextRef="#ctx1" brushRef="#br3" timeOffset="1">5601 3326,'268'97,"-536"-1</inkml:trace>
  <inkml:trace contextRef="#ctx1" brushRef="#br3" timeOffset="2">77 194,'134'-193,"0"386</inkml:trace>
  <inkml:trace contextRef="#ctx1" brushRef="#br3" timeOffset="3">20270 3454,'-5658'0,"5658"-3422</inkml:trace>
  <inkml:trace contextRef="#ctx1" brushRef="#br3" timeOffset="4">20002 3357,'268'97,"-536"-1</inkml:trace>
  <inkml:trace contextRef="#ctx1" brushRef="#br3" timeOffset="5">14478 225,'134'-193,"0"386</inkml:trace>
  <inkml:trace contextRef="#ctx1" brushRef="#br3" timeOffset="6">13132 3498,'-5658'0,"5658"-3422</inkml:trace>
  <inkml:trace contextRef="#ctx1" brushRef="#br3" timeOffset="7">12864 3401,'268'97,"-536"-1</inkml:trace>
  <inkml:trace contextRef="#ctx1" brushRef="#br3" timeOffset="8">7340 269,'134'-193,"0"386</inkml:trace>
  <inkml:trace contextRef="#ctx0" brushRef="#br4" timeOffset="12">1215 3303 9744 0 0,'0'0'3576'0'0,"-5"23"-3184"0"0,5-13 8 0 0,-2 10 0 0 0,-1 9-264 0 0,-1-1 0 0 0,2-7 0 0 0,-12-4-8 0 0,1 0 192 0 0,10-2-8 0 0,14 0 0 0 0,2-1 16 0 0,-5-2-209 0 0,-4 1 9 0 0,-1-3 0 0 0</inkml:trace>
  <inkml:trace contextRef="#ctx0" brushRef="#br4" timeOffset="13">15616 3334 9744 0 0,'0'0'3576'0'0,"-5"23"-3184"0"0,5-13 8 0 0,-2 9 0 0 0,-1 11-264 0 0,-1-2 0 0 0,2-7 0 0 0,-12-4-8 0 0,1-1 192 0 0,10 0-8 0 0,14-1 0 0 0,2-1 16 0 0,-5-2-209 0 0,-4 1 9 0 0,-1-3 0 0 0</inkml:trace>
  <inkml:trace contextRef="#ctx0" brushRef="#br4" timeOffset="14">5384 3334 5224 0 0,'0'0'4712'0'0,"-14"22"-4576"0"0,10-7 8 0 0,0-1 0 0 0,-2 9-8 0 0,1 4 144 0 0,5-1 0 0 0,0-1 0 0 0,-5-2 0 0 0,5-5-168 0 0,0 2 8 0 0,6-6-8 0 0</inkml:trace>
  <inkml:trace contextRef="#ctx0" brushRef="#br4" timeOffset="15">19785 3365 5224 0 0,'0'0'4712'0'0,"-14"21"-4576"0"0,10-5 8 0 0,0-2 0 0 0,-2 9-8 0 0,1 4 144 0 0,5-1 0 0 0,0-1 0 0 0,-5-2 0 0 0,5-5-168 0 0,0 2 8 0 0,6-6-8 0 0</inkml:trace>
  <inkml:trace contextRef="#ctx0" brushRef="#br4" timeOffset="16">8478 3378 9744 0 0,'0'0'3576'0'0,"-5"23"-3184"0"0,5-13 8 0 0,-2 9 0 0 0,-2 11-264 0 0,1-2 0 0 0,1-7 0 0 0,-12-4-8 0 0,1-1 192 0 0,10 0-8 0 0,14-1 0 0 0,2-1 16 0 0,-5-2-209 0 0,-5 1 9 0 0,1-3 0 0 0</inkml:trace>
  <inkml:trace contextRef="#ctx0" brushRef="#br4" timeOffset="17">12647 3409 5224 0 0,'0'0'4712'0'0,"-14"21"-4576"0"0,10-5 8 0 0,-1-2 0 0 0,0 9-8 0 0,0 4 144 0 0,5-1 0 0 0,0-1 0 0 0,-6-2 0 0 0,6-5-168 0 0,0 2 8 0 0,7-6-8 0 0</inkml:trace>
  <inkml:trace contextRef="#ctx0" brushRef="#br4" timeOffset="18">1125 3754 8032 0 0,'0'0'200'0'0,"11"24"0"0"0,6-13 0 0 0,5-3 8 0 0,-4 4-112 0 0,-10-6 8 0 0,3-1-8 0 0,-14 1 8 0 0,-1-2 168 0 0,4-2 8 0 0,-4 0 0 0 0,4-4-8 0 0,4 0-152 0 0,0 2 112 0 0,-4-2-112 0 0,1 0-8 0 0,4-1 8 0 0,-2 3 0 0 0,0-10 0 0 0,6-4-48 0 0,-2 2 0 0 0,-4-3 0 0 0,-3-5 0 0 0,0-2 0 0 0,5 3 8 0 0,-5 3-8 0 0,-5 1 8 0 0,5 5-32 0 0,0 4 8 0 0,-4-1-8 0 0,-2 2 8 0 0,6-3 8 0 0,-4 3 0 0 0,4 4 0 0 0,-5 0 0 0 0,2-2-32 0 0,0 0 16 0 0,-2 2-8 0 0,0 1 8 0 0,-2 1-32 0 0,2 5 0 0 0,3-5 8 0 0,-4 2 0 0 0,0 4-8 0 0,-5 1 0 0 0,0-3 8 0 0,4 8-8 0 0,-2 1 8 0 0,1-3 8 0 0</inkml:trace>
  <inkml:trace contextRef="#ctx0" brushRef="#br4" timeOffset="19">15527 3784 8032 0 0,'0'0'200'0'0,"11"24"0"0"0,6-13 0 0 0,5-3 8 0 0,-4 4-112 0 0,-10-6 8 0 0,3 0-8 0 0,-14-1 8 0 0,-1-1 168 0 0,4-2 8 0 0,-4 0 0 0 0,4-4-8 0 0,4 0-152 0 0,0 2 112 0 0,-4-2-112 0 0,1 0-8 0 0,4-1 8 0 0,-2 3 0 0 0,0-10 0 0 0,6-4-48 0 0,-2 2 0 0 0,-4-3 0 0 0,-3-5 0 0 0,0-2 0 0 0,5 3 8 0 0,-5 3-8 0 0,-5 1 8 0 0,5 5-32 0 0,0 4 8 0 0,-4-1-8 0 0,-2 2 8 0 0,6-3 8 0 0,-4 3 0 0 0,4 4 0 0 0,-5 0 0 0 0,2-2-32 0 0,0 0 16 0 0,-2 3-8 0 0,0 0 8 0 0,-2 0-32 0 0,2 6 0 0 0,3-5 8 0 0,-4 2 0 0 0,0 4-8 0 0,-5 1 0 0 0,0-3 8 0 0,4 8-8 0 0,-2 1 8 0 0,1-3 8 0 0</inkml:trace>
  <inkml:trace contextRef="#ctx0" brushRef="#br4" timeOffset="20">1082 3684 8336 0 0,'0'0'216'0'0,"-2"18"-112"0"0,-1-12 8 0 0,1-2-48 0 0,-1 3 0 0 0,0-3-8 0 0,0 5 16 0 0,0 4 416 0 0,0-2 8 0 0,1-3-16 0 0,2 6 16 0 0,0 1-360 0 0,0-7 8 0 0,0-2 0 0 0,0 0 0 0 0,0 1 64 0 0,0-1 8 0 0,0 0-8 0 0,5-4 8 0 0,0 0-112 0 0,-4 2 0 0 0</inkml:trace>
  <inkml:trace contextRef="#ctx0" brushRef="#br4" timeOffset="21">8388 3829 8032 0 0,'0'0'200'0'0,"11"24"0"0"0,6-13 0 0 0,4-3 8 0 0,-2 4-112 0 0,-11-6 8 0 0,3-1-8 0 0,-14 1 8 0 0,-2-2 168 0 0,5-2 8 0 0,-3-1 0 0 0,3-2-8 0 0,3-1-152 0 0,2 2 112 0 0,-5-2-112 0 0,1 0-8 0 0,4-1 8 0 0,-3 3 0 0 0,1-10 0 0 0,7-4-48 0 0,-3 2 0 0 0,-4-3 0 0 0,-3-5 0 0 0,0-2 0 0 0,5 3 8 0 0,-5 3-8 0 0,-5 1 8 0 0,5 5-32 0 0,0 4 8 0 0,-5-1-8 0 0,0 2 8 0 0,5-3 8 0 0,-4 3 0 0 0,4 4 0 0 0,-6 0 0 0 0,3-2-32 0 0,1 0 16 0 0,-3 2-8 0 0,-1 1 8 0 0,0 1-32 0 0,1 5 0 0 0,2-5 8 0 0,-2 1 0 0 0,-1 6-8 0 0,-5 0 0 0 0,0-4 8 0 0,4 10-8 0 0,-2 0 8 0 0,0-3 8 0 0</inkml:trace>
  <inkml:trace contextRef="#ctx0" brushRef="#br4" timeOffset="22">15483 3715 8336 0 0,'0'0'216'0'0,"-2"17"-112"0"0,-1-10 8 0 0,1-4-48 0 0,-1 4 0 0 0,0-2-8 0 0,0 4 16 0 0,0 4 416 0 0,0-2 8 0 0,1-3-16 0 0,2 6 16 0 0,0 1-360 0 0,0-7 8 0 0,0-3 0 0 0,0 2 0 0 0,0 0 64 0 0,0-1 8 0 0,0 0-8 0 0,5-4 8 0 0,0 0-112 0 0,-4 2 0 0 0</inkml:trace>
  <inkml:trace contextRef="#ctx0" brushRef="#br4" timeOffset="23">12495 3746 7432 0 0,'0'0'2968'0'0,"-30"26"-2832"0"0,21-17 8 0 0,4 3-8 0 0,-6 5 8 0 0,1 1 232 0 0,7-4 8 0 0,0 3-8 0 0,3-3 8 0 0,3-4-248 0 0,-1 2 0 0 0,-2 0 0 0 0,1 3 0 0 0,9-3 40 0 0,-4-2 8 0 0,-1-1-8 0 0,-2-3 8 0 0,2 1-96 0 0,1-4 0 0 0,-3 1 0 0 0,4-2 16 0 0,0-2 8 0 0,-2 0 16 0 0,-1 0-16 0 0,0-6 16 0 0,1 3-56 0 0,-3 0 0 0 0,3-1 0 0 0,2-7 0 0 0,4-3-32 0 0,-4-1 0 0 0,-4 3 0 0 0,-6-2 0 0 0,-4 4-8 0 0,7 4 0 0 0,-4 2 0 0 0,-1 0 0 0 0,3 1 0 0 0,1 3 16 0 0,-4 0 0 0 0,2-1-8 0 0,0 1 56 0 0,-2 4-64 0 0,-1 2 16 0 0,-3 2-8 0 0,5-3 8 0 0,1 4-8 0 0,-4 4-8 0 0,4-1 0 0 0,3-6 8 0 0,-4 0-8 0 0,4 2 16 0 0,0-6 8 0 0,0 2-8 0 0,0 1 8 0 0,0-2-16 0 0,4 0-8 0 0</inkml:trace>
  <inkml:trace contextRef="#ctx0" brushRef="#br4" timeOffset="24">8345 3759 8336 0 0,'0'0'216'0'0,"-2"17"-112"0"0,-1-10 8 0 0,1-4-48 0 0,-2 4 0 0 0,2-2-8 0 0,-1 4 16 0 0,0 4 416 0 0,0-2 8 0 0,0-3-16 0 0,3 6 16 0 0,0 1-360 0 0,0-7 8 0 0,0-3 0 0 0,0 2 0 0 0,0 0 64 0 0,0-1 8 0 0,0 0-8 0 0,6-4 8 0 0,-1 0-112 0 0,-4 2 0 0 0</inkml:trace>
  <inkml:trace contextRef="#ctx0" brushRef="#br4" timeOffset="25">5174 3768 7432 0 0,'0'0'2968'0'0,"-30"25"-2832"0"0,21-15 8 0 0,4 2-8 0 0,-6 5 8 0 0,2 1 232 0 0,5-4 8 0 0,1 3-8 0 0,3-3 8 0 0,3-4-248 0 0,-1 2 0 0 0,-2 0 0 0 0,2 2 0 0 0,7-1 40 0 0,-2-3 8 0 0,-3-1-8 0 0,-1-3 8 0 0,3 0-96 0 0,-1-2 0 0 0,-2-1 0 0 0,5 0 16 0 0,-2-3 8 0 0,-1 0 16 0 0,0 0-16 0 0,-2-6 16 0 0,2 2-56 0 0,-3 2 0 0 0,4-2 0 0 0,0-8 0 0 0,5-1-32 0 0,-4-3 0 0 0,-3 5 0 0 0,-8-3 0 0 0,-3 4-8 0 0,7 3 0 0 0,-3 4 0 0 0,-3-1 0 0 0,4 1 0 0 0,1 3 16 0 0,-3 0 0 0 0,1-1-8 0 0,-1 1 56 0 0,-1 4-64 0 0,0 2 16 0 0,-5 2-8 0 0,7-3 8 0 0,0 4-8 0 0,-5 4-8 0 0,5-2 0 0 0,3-5 8 0 0,-3 1-8 0 0,3 0 16 0 0,0-4 8 0 0,0 0-8 0 0,0 3 8 0 0,0-4-16 0 0,3 2-8 0 0</inkml:trace>
  <inkml:trace contextRef="#ctx0" brushRef="#br4" timeOffset="26">12719 3840 9344 0 0,'0'0'2352'0'0,"-16"23"-2208"0"0,10-13 296 0 0,6 0 0 0 0,-1 0 0 0 0,-3 1 0 0 0,4 1-312 0 0,5-3 16 0 0,1 0-8 0 0,-3-5 8 0 0,2 0 120 0 0,1-1-8 0 0,-2-3 8 0 0,2 4 0 0 0,5-4-152 0 0,-6 0 8 0 0,1 0-8 0 0,2-4 8 0 0,3-3-32 0 0,2 3 8 0 0,-2-5 8 0 0,-1 0-8 0 0,-1 1-40 0 0,-1-4 8 0 0,-2-1-8 0 0,-1 3 8 0 0,1-3 16 0 0,-1 2-1 0 0,-3 4 9 0 0,-2 1 0 0 0,-2-2-32 0 0,-1 4-8 0 0,1 2 8 0 0,-4-2 0 0 0,1-1-40 0 0,0 2 8 0 0,1 0 0 0 0,-4-3 0 0 0,-2-2-8 0 0,-1 2 0 0 0,5 6 8 0 0,-7 0-8 0 0,2 0 8 0 0,3 0 16 0 0,2 0-8 0 0,-2 4 8 0 0,-1-2-16 0 0,2-2 0 0 0,5 4 8 0 0</inkml:trace>
  <inkml:trace contextRef="#ctx0" brushRef="#br4" timeOffset="27">19575 3798 7432 0 0,'0'0'2968'0'0,"-30"26"-2832"0"0,21-17 8 0 0,4 3-8 0 0,-6 5 8 0 0,2 1 232 0 0,5-4 8 0 0,1 3-8 0 0,3-3 8 0 0,3-4-248 0 0,-1 2 0 0 0,-2 0 0 0 0,2 2 0 0 0,7-1 40 0 0,-2-3 8 0 0,-3-1-8 0 0,-1-3 8 0 0,2 0-96 0 0,1-2 0 0 0,-3-1 0 0 0,5 0 16 0 0,-2-3 8 0 0,-1 0 16 0 0,0 0-16 0 0,-2-6 16 0 0,2 2-56 0 0,-3 2 0 0 0,4-2 0 0 0,0-7 0 0 0,5-3-32 0 0,-4-2 0 0 0,-3 5 0 0 0,-8-3 0 0 0,-3 4-8 0 0,7 4 0 0 0,-3 2 0 0 0,-3 0 0 0 0,4 1 0 0 0,1 3 16 0 0,-3 0 0 0 0,1-1-8 0 0,-1 1 56 0 0,-1 4-64 0 0,0 2 16 0 0,-5 2-8 0 0,7-3 8 0 0,0 4-8 0 0,-5 4-8 0 0,5-2 0 0 0,3-4 8 0 0,-3-1-8 0 0,3 1 16 0 0,0-4 8 0 0,0 1-8 0 0,0 1 8 0 0,0-3-16 0 0,3 2-8 0 0</inkml:trace>
  <inkml:trace contextRef="#ctx0" brushRef="#br4" timeOffset="28">5397 3861 9344 0 0,'0'0'2352'0'0,"-16"24"-2208"0"0,11-14 296 0 0,5 0 0 0 0,-1 0 0 0 0,-4 0 0 0 0,5 3-312 0 0,6-4 16 0 0,-1 0-8 0 0,-2-6 8 0 0,3 1 120 0 0,-1-1-8 0 0,-1-3 8 0 0,3 4 0 0 0,3-4-152 0 0,-4 0 8 0 0,-1 0-8 0 0,4-4 8 0 0,1-3-32 0 0,3 4 8 0 0,-2-6 8 0 0,0 0-8 0 0,-3 0-40 0 0,0-2 8 0 0,-2-2-8 0 0,0 3 8 0 0,-1-4 16 0 0,0 4-1 0 0,-2 3 9 0 0,-3 1 0 0 0,-3-2-32 0 0,0 4-8 0 0,1 2 8 0 0,-3-2 0 0 0,-1-2-40 0 0,1 4 8 0 0,2-2 0 0 0,-6-1 0 0 0,-1-3-8 0 0,0 2 0 0 0,3 6 8 0 0,-6 0-8 0 0,3 0 8 0 0,1 0 16 0 0,4 0-8 0 0,-4 4 8 0 0,1-2-16 0 0,0-2 0 0 0,6 4 8 0 0</inkml:trace>
  <inkml:trace contextRef="#ctx0" brushRef="#br4" timeOffset="29">19798 3892 9344 0 0,'0'0'2352'0'0,"-16"23"-2208"0"0,11-13 296 0 0,5 0 0 0 0,-2 1 0 0 0,-2-1 0 0 0,4 3-312 0 0,6-4 16 0 0,-1-1-8 0 0,-2-4 8 0 0,3 0 120 0 0,-1-1-8 0 0,-1-3 8 0 0,3 4 0 0 0,3-4-152 0 0,-4 0 8 0 0,-1 0-8 0 0,4-4 8 0 0,1-3-32 0 0,3 3 8 0 0,-2-4 8 0 0,0-1-8 0 0,-3 0-40 0 0,0-2 8 0 0,-2-3-8 0 0,0 4 8 0 0,-1-3 16 0 0,0 3-1 0 0,-3 3 9 0 0,-2 0 0 0 0,-2 0-32 0 0,-1 3-8 0 0,1 1 8 0 0,-3 0 0 0 0,-1-3-40 0 0,1 4 8 0 0,2-2 0 0 0,-6-1 0 0 0,-1-3-8 0 0,0 2 0 0 0,3 6 8 0 0,-6 0-8 0 0,3 0 8 0 0,1 0 16 0 0,4 0-8 0 0,-4 4 8 0 0,1-2-16 0 0,0-2 0 0 0,6 4 8 0 0</inkml:trace>
  <inkml:trace contextRef="#ctx1" brushRef="#br3" timeOffset="27">20326 8321,'-5658'0,"5658"-3422</inkml:trace>
  <inkml:trace contextRef="#ctx1" brushRef="#br3" timeOffset="28">20058 8224,'268'97,"-536"0</inkml:trace>
  <inkml:trace contextRef="#ctx1" brushRef="#br3" timeOffset="29">14534 5092,'134'-193,"0"386</inkml:trace>
  <inkml:trace contextRef="#ctx0" brushRef="#br1" timeOffset="33">190 8295 5016 0 0,'0'0'1088'0'0,"-28"20"-992"0"0,28-19 368 0 0,0 2 16 0 0,0-3-8 0 0,-4 2 8 0 0,4 0-344 0 0,-6 0 8 0 0,6 2-8 0 0,-3 1 8 0 0,3 1 328 0 0,3-3-8 0 0,-3-2 0 0 0,6 3 16 0 0,-2 1-344 0 0,2 2 8 0 0,3-5 0 0 0,1-2 0 0 0,4 0 224 0 0,-1 0 0 0 0,0 0 0 0 0,5-2 0 0 0,3-2-248 0 0,-2-2 16 0 0,-4-2 0 0 0,-1-5 0 0 0,3-4 16 0 0,2 3 0 0 0,-9 1 0 0 0,1-2 8 0 0,3-4-80 0 0,0 5 16 0 0,-3 0-16 0 0,-4 0 8 0 0,4 1-16 0 0,0 0 0 0 0,-7 0 0 0 0,6 0 8 0 0,1-1-32 0 0,2 2 0 0 0,-1-3 0 0 0,-2-5 8 0 0,4 4-16 0 0,-4 1 16 0 0,-1-2-8 0 0,5-5 0 0 0,2 0-8 0 0,0 2-8 0 0,-7 1 8 0 0,-9-3-8 0 0,5 2 32 0 0,5 2 0 0 0,4-2 0 0 0,-4 0 0 0 0,2-3-24 0 0,-4 2 8 0 0,-1 0 0 0 0,-7 1-8 0 0,3 2 80 0 0,6-3 8 0 0,-6 1-16 0 0,-3-5 16 0 0,0 3-56 0 0,0 0 0 0 0,0 1 0 0 0,0 0 0 0 0,5 1 40 0 0,0 0 16 0 0,-2-4-9 0 0,-3 0 1 0 0,2-2-48 0 0,-1 3 0 0 0,2-1 0 0 0,-3-3 0 0 0,3-1 40 0 0,2 1-8 0 0,-3 0 8 0 0,-4 2 0 0 0,2-2-48 0 0,2 1 8 0 0,0-1-8 0 0,-6-3 8 0 0,4 2 16 0 0,0 5 0 0 0,0-4 8 0 0,-3-1-8 0 0,3 1-40 0 0,3 3 16 0 0,1 2-8 0 0,-6-4 8 0 0,2 3 8 0 0,2 2 8 0 0,4-3 0 0 0,-6-6 0 0 0,0 3-32 0 0,0 2 8 0 0,0-2-8 0 0,-5-3 8 0 0,4 3 8 0 0,1-4 0 0 0,0 3 0 0 0,-7-1-8 0 0,5 0-16 0 0,2 3 8 0 0,0-3-8 0 0,-6-2 8 0 0,6 0 8 0 0,3 1 0 0 0,-3 1 8 0 0,-4-3 0 0 0,4 1-24 0 0,1 4 0 0 0,2-3 8 0 0,-6-2-8 0 0,3-1 16 0 0,0 5 0 0 0,0 4 0 0 0,-3-5-8 0 0,3 4-8 0 0,2 1-8 0 0,-2-2 8 0 0,-5-2 0 0 0,3-1 8 0 0,2 5 8 0 0,0-2-16 0 0,-3-2 16 0 0,6 2-16 0 0,-1 0-8 0 0,1 0 8 0 0,-6-5-8 0 0,3 2 16 0 0,3 2-8 0 0,-1 3 8 0 0,-4-4-8 0 0,2 1-8 0 0,0 2 0 0 0,0 2 8 0 0,-5 1-8 0 0,5-5 8 0 0,2 5 0 0 0,3-2 8 0 0,-5 0 0 0 0,0 1-24 0 0,1 3 8 0 0,5 2 0 0 0,-1-5 0 0 0,-1-2 8 0 0,2 6 0 0 0,0 0 8 0 0,-6-3 0 0 0,6-1-24 0 0,2 2 16 0 0,2 0-16 0 0,-5 1 8 0 0,9-2 8 0 0,-2 1-8 0 0,1-1 8 0 0,-10 1-8 0 0,8 1 0 0 0,2 5-8 0 0,-2-1 0 0 0,-3 2 8 0 0,0-1 0 0 0,-2 1 8 0 0,5 6-8 0 0,-3-2 8 0 0,3 2-16 0 0,2 3 0 0 0,-8 1 8 0 0,2 0 0 0 0,-5 2 8 0 0,0 0-8 0 0,3 2 8 0 0,2-4 0 0 0,2 2-8 0 0,0 1-8 0 0,-4-2 8 0 0,1 3 0 0 0,8 0-8 0 0,-4 0 16 0 0,-1 0-16 0 0,10 4 16 0 0,3 2-24 0 0,2 0 8 0 0,0 2 8 0 0,1 3-8 0 0,-6 0 0 0 0,-1 0 16 0 0,-1 0-8 0 0,-6 0 8 0 0,0-2-16 0 0,-4 1 8 0 0,4 0-8 0 0,-6 1 0 0 0,1 1 8 0 0,-6-2 0 0 0,5-2 0 0 0,6 8 0 0 0,-5 1-16 0 0,2-3 16 0 0,-2-2-8 0 0,4 7 0 0 0,-4-3 8 0 0,0-1-8 0 0,-4 1 8 0 0,1 4-8 0 0,6 1-8 0 0,-4-5 16 0 0,2 1-16 0 0,-7 7 8 0 0,0-3 0 0 0,0-3 8 0 0,4-2-8 0 0,0 4 16 0 0,1 0-24 0 0,1-3 8 0 0,-3 4 8 0 0,-1-4-8 0 0,2 0 0 0 0,6 1 8 0 0,-5 1-8 0 0,2 1 8 0 0,2-2-16 0 0,-3 4 8 0 0,-1 0-8 0 0,-2-4 16 0 0,1 2-16 0 0,8-1 8 0 0,-3 5 8 0 0,2-2-8 0 0,-3 3-8 0 0,-2 0 8 0 0,-6-1-8 0 0,0 5 8 0 0,0-2-8 0 0,3-1 16 0 0,2 5-16 0 0,-5-4 8 0 0,0 1 0 0 0,0-3-8 0 0,8 6 0 0 0,-8 3 0 0 0,5-3 8 0 0,3-6 0 0 0,-3 2-8 0 0,-5 0 16 0 0,1 0-16 0 0,3 1 0 0 0,0-2 0 0 0,-4 1 8 0 0,3-1-8 0 0,2-1 0 0 0,-5 0 0 0 0,0 2 8 0 0,3-4-16 0 0,3 0 8 0 0,-1 0-8 0 0,-3-8 8 0 0,0-2-8 0 0,2 4 16 0 0,1 4-16 0 0,-2 7 8 0 0,5-3-8 0 0,-3 1 0 0 0,-2 0 0 0 0,-3 7 16 0 0,8-2-16 0 0,-5-4 0 0 0,-3 4 0 0 0,0 1 0 0 0,3-5 0 0 0,-3-2 0 0 0,0 1 0 0 0,0 1 8 0 0,6-5-16 0 0,-4 1 8 0 0,1-2 0 0 0,-3 3 0 0 0,0-4-8 0 0,0 1 8 0 0,4 0 0 0 0,-4 3 0 0 0,1-1 0 0 0,5 1 8 0 0,-6-1-8 0 0,0 4 0 0 0,0-1 0 0 0,0-4 0 0 0,0 8 0 0 0,-7 4 0 0 0,7-5-8 0 0,1 0 8 0 0,5 3 8 0 0,-6-5-8 0 0,0-2-8 0 0,0 1 8 0 0,0-1 0 0 0,3 1 0 0 0,-3-5-8 0 0,0 0 8 0 0,0 3 0 0 0,0-7 0 0 0,0 3-8 0 0,5 0 16 0 0,-2 0-8 0 0,-1 3 0 0 0,1-2 0 0 0,-1-1 0 0 0,3 2 0 0 0,2-2 0 0 0,0 0-8 0 0,2 0 8 0 0,-1 0 8 0 0,-2 2-8 0 0,-1-3-8 0 0,1-1 8 0 0,1 1 0 0 0,1-1 0 0 0,-5-3-8 0 0,2 2 8 0 0,-2-3 0 0 0,3 1 0 0 0,-1-1 0 0 0,0-1 8 0 0,-1 5-8 0 0,3 2 0 0 0,1 1-8 0 0,0-1 8 0 0,-2-2 0 0 0,0 5 0 0 0,2-6 8 0 0,-1 1 8 0 0,0-2-8 0 0,1-4 0 0 0,-2 2-8 0 0,3-4 16 0 0,-3 0-16 0 0,-1-2 8 0 0,0 0 0 0 0,-2-2 0 0 0,3 2 8 0 0,2-2 0 0 0,0 3-8 0 0,-2-3 8 0 0,2 1-8 0 0,3 2 0 0 0,-1 1 8 0 0,-1-4 8 0 0,2 0-8 0 0,-3 2 0 0 0,3-4 0 0 0,-2 3 0 0 0,0-3-8 0 0,-2 0 16 0 0,0-1-8 0 0,6 0 16 0 0,-4-3-16 0 0,5 2 8 0 0,-4 2-8 0 0,4-4 0 0 0,0 0 0 0 0,2-4 8 0 0,0 2 0 0 0,3-2 16 0 0,-5 0-16 0 0</inkml:trace>
  <inkml:trace contextRef="#ctx1" brushRef="#br3" timeOffset="31">13276 8368,'-5658'0,"5658"-3422</inkml:trace>
  <inkml:trace contextRef="#ctx1" brushRef="#br3" timeOffset="32">13007 8272,'269'96,"-538"1</inkml:trace>
  <inkml:trace contextRef="#ctx1" brushRef="#br3" timeOffset="33">7484 5139,'134'-193,"0"386</inkml:trace>
  <inkml:trace contextRef="#ctx1" brushRef="#br3" timeOffset="34">5793 8411,'-5658'0,"5658"-3421</inkml:trace>
  <inkml:trace contextRef="#ctx1" brushRef="#br3" timeOffset="35">5525 8315,'268'96,"-536"1</inkml:trace>
  <inkml:trace contextRef="#ctx1" brushRef="#br3" timeOffset="36">1 5183,'134'-193,"0"386</inkml:trace>
  <inkml:trace contextRef="#ctx0" brushRef="#br2" timeOffset="40">8700 8420 992 0 0,'0'0'7368'0'0,"27"-5"-7320"0"0,-16 4 48 0 0,-2-4 16 0 0,1 3-16 0 0,-2-1 16 0 0,-2-4-56 0 0,-1 4 8 0 0,1 3 0 0 0,-1-4 8 0 0,4 2 64 0 0,-1-3 8 0 0,3-1 0 0 0,-1-7 0 0 0,4-5-64 0 0,-5 0 0 0 0,-2 4 0 0 0,9-2 0 0 0,-3-4 144 0 0,-2 0 8 0 0,0 6 0 0 0,-1-6 0 0 0,-4 4-128 0 0,2 8 8 0 0,-4-5-8 0 0,7-1 8 0 0,-1 3 160 0 0,-1-1 8 0 0,-4 10 0 0 0,-2-8 8 0 0,4-1-176 0 0,0 2 8 0 0,1-3 0 0 0,1 5 0 0 0,-1-3 144 0 0,-1-1-8 0 0,-2 1 8 0 0,5-3 8 0 0,4 10-168 0 0,-9-5 16 0 0,-2-4-8 0 0,5 3 8 0 0,4-1 56 0 0,-3 1 8 0 0,-3-1-8 0 0,-1-7 8 0 0,8 0-96 0 0,-5 1 8 0 0,0-5-8 0 0,-2-2 16 0 0,8-2 48 0 0,-1 4 8 0 0,-2 2 0 0 0,-5-2 0 0 0,2 6-72 0 0,1 0 0 0 0,1-5 0 0 0,4 4-1 0 0,1-3 57 0 0,-7 9 0 0 0,-3 0 0 0 0,7-10 0 0 0,2-5-64 0 0,-4 6 0 0 0,-2 8 0 0 0,2-2 0 0 0,-3-1 48 0 0,2-4 0 0 0,2 1 0 0 0,2-5 0 0 0,2-2-56 0 0,-3 6 0 0 0,-6-1 0 0 0,5 0 8 0 0,1-1 32 0 0,-3 3-8 0 0,-2-2 8 0 0,0-6-8 0 0,-1 9-40 0 0,-1 0 0 0 0,0 2 0 0 0,4-4 8 0 0,-2 0 32 0 0,-2 1 8 0 0,0 2-8 0 0,-2 3 16 0 0,-1-9-56 0 0,1 7 8 0 0,0 4-8 0 0,-1-6 0 0 0,4-6 8 0 0,-2 5 16 0 0,0 1-8 0 0,0-7 0 0 0,2 4-40 0 0,-2-2 16 0 0,-3 5 0 0 0,6-4 0 0 0,-3-6 0 0 0,8 1 8 0 0,-2 0 0 0 0,-3-5 0 0 0,2-7-16 0 0,-2 4-8 0 0,4 1 8 0 0,0 6-8 0 0,-5 7 16 0 0,-2 2 0 0 0,6-2 0 0 0,2-1-8 0 0,0 7-8 0 0,-11 0-8 0 0,2 2 8 0 0,2-3 0 0 0,2-1 0 0 0,-5 6 8 0 0,3-3-16 0 0,-5-1 16 0 0,3-1-24 0 0,-1 4 16 0 0,2-1-16 0 0,-3-5 8 0 0,4 0 0 0 0,3 2 0 0 0,-3 5 8 0 0,6-10-8 0 0,-6 5-16 0 0,0-3 16 0 0,-1 3-8 0 0,2 6 8 0 0,0-1-8 0 0,-4-2 8 0 0,3 1 8 0 0,6-2-8 0 0,-3 6 0 0 0,1 4-8 0 0,-3 0 0 0 0,-2-10 8 0 0,1 3 0 0 0,4 3 8 0 0,-3 1-8 0 0,3 4 8 0 0,-3-4-16 0 0,-5 0 8 0 0,5 3-8 0 0,3-3 0 0 0,2 3 16 0 0,-4-2-8 0 0,-1-2 8 0 0,3 0-8 0 0,4 1 0 0 0,-3-2-8 0 0,2 2 0 0 0,5-3 16 0 0,-1 0-8 0 0,5-4 8 0 0,-2 3-8 0 0,-2-4 16 0 0,-5 8-24 0 0,-3 2 8 0 0,3 1-8 0 0,-1-3 8 0 0,1 4 0 0 0,-5-5 0 0 0,3 0 8 0 0,-1 4-8 0 0,5 2 0 0 0,-8 0-8 0 0,2-5 0 0 0,1 0 8 0 0,-2 2-16 0 0,3 3 8 0 0,-5 0 8 0 0,0-5-8 0 0,-1 5-8 0 0,4 5 8 0 0,-3 1-8 0 0,4-4 0 0 0,2-2 0 0 0,-1 0 8 0 0,-1 0-8 0 0,1 0 0 0 0,5 0-8 0 0,-1 5 8 0 0,-5 2 0 0 0,-3 0 0 0 0,5-6-8 0 0,-5 4 8 0 0,4-5-8 0 0,1 2 16 0 0,1 4-16 0 0,-6 3 0 0 0,5-7 0 0 0,1 4 8 0 0,6 1-8 0 0,-9-4 0 0 0,1 6 8 0 0,-1-1-8 0 0,6 0 0 0 0,-3 0 0 0 0,-6-4 0 0 0,5 6 0 0 0,-5 1-8 0 0,3-4 8 0 0,-1-3 0 0 0,1 4 0 0 0,-3 4-8 0 0,2-3 16 0 0,0-1-8 0 0,-8-4 0 0 0,1-2-8 0 0,3 0 8 0 0,-1 0 0 0 0,1 5 0 0 0,2 4-8 0 0,-2-3 8 0 0,3 0-8 0 0,1 6 8 0 0,-1 2 8 0 0,1 3-8 0 0,2-4 0 0 0,-2 5 0 0 0,-3 0 0 0 0,1-6 0 0 0,-1 3 0 0 0,1-4 0 0 0,-1-2 16 0 0,-1-1-8 0 0,3 0 0 0 0,0 4 16 0 0,-3-1-16 0 0,2-1 0 0 0,-2 0 0 0 0,3 2 8 0 0,1-1 0 0 0,-2 0 0 0 0,1 4 8 0 0,4 15 0 0 0,-5-2-16 0 0,1-4 16 0 0,-2 4-16 0 0,0-5 8 0 0,2 0 8 0 0,-3 3 0 0 0,3-9 8 0 0,-5 6-8 0 0,3-2 0 0 0,-1-4-8 0 0,1 2 0 0 0,-4-8 8 0 0,3 3 0 0 0,-2 0 8 0 0,2 3-8 0 0,-3-6 8 0 0,6 5-16 0 0,-2 0 0 0 0,1-7 8 0 0,-1 3 0 0 0,-1-2 16 0 0,2 1-8 0 0,2-1 8 0 0,-2 6 0 0 0,-2-1-24 0 0,1-3 8 0 0,1 5 8 0 0,-1 1-8 0 0,0-1 0 0 0,2-3 0 0 0,-1 0 0 0 0,0 2 0 0 0,-2-6-16 0 0,1 3 16 0 0,1 4-8 0 0,-1-2 8 0 0,1 3-16 0 0,1-1 8 0 0,-3 0-8 0 0,0-8 16 0 0,-1 3-16 0 0,0-1 0 0 0,-1 1 0 0 0,4-4 8 0 0,-3-1-8 0 0,0 1 0 0 0,-1 4 0 0 0,0-2 8 0 0,3 1-16 0 0,2 0 8 0 0,-2 1-8 0 0,4 5 8 0 0,-2 2 0 0 0,-3-7 0 0 0,2 1 0 0 0,-5-3 0 0 0,7 2-8 0 0,-4-1 16 0 0,1 1-16 0 0,2-1 8 0 0,-1-4-8 0 0,-3 0 8 0 0,4 5 8 0 0,-2 2-8 0 0,7 1-8 0 0,-6-4 8 0 0,4 1-8 0 0,-4-3 16 0 0,1-4-16 0 0,-1 2 8 0 0,0 4 0 0 0,2-5 0 0 0,1 5 0 0 0,-2-6 0 0 0,1-2-8 0 0,3 7 8 0 0,-5-2 0 0 0,5-5 8 0 0,-5 3-8 0 0,4 2 0 0 0,-4-6-8 0 0,4 5 16 0 0,-2-4-8 0 0,-3 1 0 0 0,0 2 0 0 0,1-1 16 0 0,0-1-16 0 0,-1 1 8 0 0,0-4-8 0 0,2 4 8 0 0,-3-1-8 0 0,2 4 0 0 0,4 1 16 0 0,-3-5-8 0 0,2 1 0 0 0,-3-3 16 0 0,-1 3-24 0 0,1-1 8 0 0,-1 2 0 0 0,1-1 0 0 0,0 2 0 0 0,-3-4 8 0 0,2-3-8 0 0,2 5 0 0 0,-4-1 0 0 0,5-1 0 0 0,-4-4-8 0 0,3 3 16 0 0,-2-2-16 0 0,0 5 8 0 0,1-6 8 0 0,0 3-8 0 0,-1-1-8 0 0,1 1 8 0 0,0-1-8 0 0,3 1 8 0 0,-3 3-8 0 0,5-1 16 0 0,-5-1-8 0 0,9 7 0 0 0,0-5 0 0 0,-2-1-8 0 0,-5-2 0 0 0,3 5 0 0 0,1-3 8 0 0,-3 0-8 0 0,3-5 0 0 0,-5 4 0 0 0,-3-2 0 0 0,3 2 0 0 0,-2-3 0 0 0,-1-2 0 0 0,2 0 8 0 0,0 0 0 0 0,0 0-8 0 0,0 0 16 0 0,-2 0-16 0 0,4 0 0 0 0,-4 0 0 0 0,0 4 8 0 0,4-1 0 0 0,-3 0 8 0 0,0 0 0 0 0</inkml:trace>
  <inkml:trace contextRef="#ctx0" brushRef="#br0" timeOffset="41">15566 8214 3000 0 0,'0'0'1472'0'0,"-13"28"-1000"0"0,10-22-8 0 0,0 3 8 0 0,-8-4-8 0 0,3 1-328 0 0,7-1 8 0 0,2-3 0 0 0,-1 2 0 0 0,-1-2 200 0 0,-4-2 16 0 0,3 0 0 0 0,2 4 0 0 0,0 1-232 0 0,0-3 1896 0 0,7-4-1896 0 0,13-2 32 0 0,-1 3 0 0 0,9 1 8 0 0,11-4-8 0 0,14-2-80 0 0,1-1 8 0 0,-14-2 0 0 0,-4 1 8 0 0,1-1-48 0 0,1 3 8 0 0,-5-4 0 0 0,0 1 8 0 0,-1-1-32 0 0,-5-2 16 0 0,1 1-16 0 0,5 0 16 0 0,6 5 8 0 0,-14 4-8 0 0,-4-3 8 0 0,7-5 0 0 0,4 6-24 0 0,-10 0 8 0 0,0 4-8 0 0,5 0 16 0 0,1-2-8 0 0,-1 2 16 0 0,-8 0 0 0 0,7 0 0 0 0,-1 2-24 0 0,-4 2 8 0 0,0 0-8 0 0,0-4 16 0 0,6 0 48 0 0,3 0 0 0 0,-11 0 8 0 0,17-4-8 0 0,9 4-32 0 0,-5-4 0 0 0,-2-2 0 0 0,-3-2 0 0 0,4 4 56 0 0,-7 0 16 0 0,0-3 0 0 0,4-7 0 0 0,10 8-64 0 0,-10 0 8 0 0,-7 3-8 0 0,-4 1 8 0 0,0-4 56 0 0,-1 2 8 0 0,-4-2-8 0 0,3 6 8 0 0,-6 0-80 0 0,7-1 24 0 0,-10-2-8 0 0,4 1 0 0 0,-4-3 32 0 0,0 1 8 0 0,-1 4 0 0 0,19-6-8 0 0,-1-1-40 0 0,7-3 0 0 0,-8 1 0 0 0,-6 3 0 0 0,7-3 16 0 0,-6 1 16 0 0,-4-2-16 0 0,10 0 8 0 0,-3-2-40 0 0,5 4 8 0 0,-4 1 0 0 0,3-9-9 0 0,-2 4 17 0 0,-5-1 16 0 0,3-5-8 0 0,2-1 0 0 0,1 1-40 0 0,-9 6 16 0 0,2 4 0 0 0,2-4 0 0 0,3 3 16 0 0,-12 3 0 0 0,6 0-8 0 0,7-4 8 0 0,-7 1-24 0 0,-7 1 0 0 0,4 0-8 0 0,6-4 16 0 0,1 6 0 0 0,-9-1 8 0 0,4-1-16 0 0,6-6 16 0 0,-2 1-24 0 0,-3-3 0 0 0,1 2 8 0 0,6-5 0 0 0,-6-3-8 0 0,0 2 16 0 0,2 9 0 0 0,8-2-8 0 0,-6-1-8 0 0,-3-2-8 0 0,1 2 8 0 0,1-5 0 0 0,3-1 8 0 0,8 3 0 0 0,-6 7-8 0 0,-2-5 16 0 0,0-2-32 0 0,-3 0 16 0 0,-1 1-8 0 0,0 2 8 0 0,-4 7 0 0 0,7-7 8 0 0,-5 4 0 0 0,4-7-8 0 0,-6 7-8 0 0,-3 3 0 0 0,6-5-8 0 0,-5-3 16 0 0,1 1-8 0 0,-1 1 16 0 0,-3 3 0 0 0,7-1-8 0 0,0 4-8 0 0,3 0 0 0 0,-6-2 0 0 0,2-1 0 0 0,-1 2 8 0 0,-3 2-8 0 0,2 6 0 0 0,7-4 8 0 0,-4-4-16 0 0,-10 0 8 0 0,2-2-8 0 0,6 3 0 0 0,18 3 16 0 0,-17-2-8 0 0,-2 5 8 0 0,-3-3-8 0 0,2-1 0 0 0,-3 0-8 0 0,4 1 0 0 0,-7-1 16 0 0,5-4-16 0 0,3 3 16 0 0,-4 2-16 0 0,-4 4 16 0 0,4 0-24 0 0,-6 0 8 0 0,3 0 8 0 0,2 0-8 0 0,5 0 0 0 0,-15 4 8 0 0,2 1-8 0 0,3 1 0 0 0,8 7 0 0 0,-3-4 0 0 0,-4-4-8 0 0,1-4 16 0 0,9 5-16 0 0,6-2 8 0 0,1 0 8 0 0,0 2-8 0 0,3 1-8 0 0,-4-4 8 0 0,-4 2-8 0 0,-7 1 8 0 0,2-4-8 0 0,-5 2 8 0 0,-1-4-8 0 0,-6 6 0 0 0,1-2-8 0 0,6 0 16 0 0,-6 3-8 0 0,5 1 0 0 0,-12 0 0 0 0,1-2 0 0 0,6-2 8 0 0,1 2-8 0 0,6 7-8 0 0,-5-3 8 0 0,-3-1 8 0 0,3 1-8 0 0,10 5 0 0 0,-4-3 0 0 0,-4-5 8 0 0,-4 3-8 0 0,8 2-8 0 0,-2-3 8 0 0,-1-3 0 0 0,0 8 8 0 0,4-7-8 0 0,-9 2 0 0 0,5 4 0 0 0,-6-3 8 0 0,0 5-16 0 0,-1-2 8 0 0,0-6 0 0 0,2 7 0 0 0,5 3 8 0 0,-8-7-8 0 0,-3-2 0 0 0,2 4 0 0 0,3-1 0 0 0,0-3 0 0 0,0 0 0 0 0,-7 3 0 0 0,7-2-8 0 0,5-3 16 0 0,-4 2-16 0 0,6 5 8 0 0,-7-3-8 0 0,4-4 0 0 0,-1 5 0 0 0,-4-5 16 0 0,7 4-16 0 0,0-1 8 0 0,-6-1 0 0 0,5-3 8 0 0,-1-1-16 0 0,2-1 8 0 0,-7 0-8 0 0,1 4 8 0 0,1-3-8 0 0,6 6 16 0 0,2-4-8 0 0,-4-6 0 0 0,-4 0-8 0 0,-1 0 8 0 0,-2 0 0 0 0</inkml:trace>
  <inkml:trace contextRef="#ctx0" brushRef="#br4" timeOffset="42">15672 8201 9744 0 0,'0'0'3576'0'0,"-5"23"-3184"0"0,5-13 8 0 0,-2 10 0 0 0,-2 9-264 0 0,1-1 0 0 0,1-6 0 0 0,-12-5-8 0 0,1-1 192 0 0,10-1-8 0 0,14 1 0 0 0,2-2 16 0 0,-5-3-209 0 0,-5 2 9 0 0,1-3 0 0 0</inkml:trace>
  <inkml:trace contextRef="#ctx0" brushRef="#br4" timeOffset="43">19841 8232 5224 0 0,'0'0'4712'0'0,"-14"22"-4576"0"0,10-7 8 0 0,-1-1 0 0 0,0 9-8 0 0,0 4 144 0 0,5 0 0 0 0,0-3 0 0 0,-6-1 0 0 0,6-5-168 0 0,0 2 8 0 0,7-6-8 0 0</inkml:trace>
  <inkml:trace contextRef="#ctx0" brushRef="#br4" timeOffset="44">8622 8248 9744 0 0,'0'0'3576'0'0,"-6"24"-3184"0"0,6-14 8 0 0,-2 9 0 0 0,-1 10-264 0 0,0-1 0 0 0,1-6 0 0 0,-12-5-8 0 0,1-1 192 0 0,10-1-8 0 0,13 1 0 0 0,3-2 16 0 0,-4-3-209 0 0,-6 2 9 0 0,0-3 0 0 0</inkml:trace>
  <inkml:trace contextRef="#ctx0" brushRef="#br4" timeOffset="45">12791 8279 5224 0 0,'0'0'4712'0'0,"-14"22"-4576"0"0,9-7 8 0 0,1-1 0 0 0,-1 9-8 0 0,-1 4 144 0 0,6 0 0 0 0,0-3 0 0 0,-5 0 0 0 0,5-7-168 0 0,0 3 8 0 0,6-6-8 0 0</inkml:trace>
  <inkml:trace contextRef="#ctx0" brushRef="#br4" timeOffset="46">1139 8292 9744 0 0,'0'0'3576'0'0,"-5"23"-3184"0"0,5-13 8 0 0,-2 9 0 0 0,-2 10-264 0 0,1-1 0 0 0,1-6 0 0 0,-12-5-8 0 0,1-1 192 0 0,10 0-8 0 0,14-1 0 0 0,2-1 16 0 0,-5-3-209 0 0,-5 3 9 0 0,1-4 0 0 0</inkml:trace>
  <inkml:trace contextRef="#ctx0" brushRef="#br4" timeOffset="47">5308 8323 5224 0 0,'0'0'4712'0'0,"-14"21"-4576"0"0,10-5 8 0 0,-1-3 0 0 0,0 11-8 0 0,0 3 144 0 0,5-1 0 0 0,0-1 0 0 0,-6-2 0 0 0,6-5-168 0 0,0 2 8 0 0,7-6-8 0 0</inkml:trace>
  <inkml:trace contextRef="#ctx0" brushRef="#br4" timeOffset="48">15583 8651 8032 0 0,'0'0'200'0'0,"11"24"0"0"0,6-13 0 0 0,4-2 8 0 0,-2 2-112 0 0,-11-5 8 0 0,3 0-8 0 0,-14-1 8 0 0,-2-1 168 0 0,5-2 8 0 0,-3 0 0 0 0,3-4-8 0 0,3 0-152 0 0,2 2 112 0 0,-5-1-112 0 0,1-2-8 0 0,4 0 8 0 0,-3 3 0 0 0,2-10 0 0 0,5-4-48 0 0,-2 3 0 0 0,-4-5 0 0 0,-3-4 0 0 0,0-1 0 0 0,5 1 8 0 0,-5 5-8 0 0,-5-1 8 0 0,5 6-32 0 0,0 4 8 0 0,-4-1-8 0 0,-2 3 8 0 0,6-4 8 0 0,-4 2 0 0 0,4 6 0 0 0,-5-2 0 0 0,1 0-32 0 0,2-1 16 0 0,-3 2-8 0 0,-1 1 8 0 0,0 1-32 0 0,1 4 0 0 0,3-3 8 0 0,-4 0 0 0 0,0 6-8 0 0,-5-1 0 0 0,0-2 8 0 0,4 8-8 0 0,-2 1 8 0 0,1-2 8 0 0</inkml:trace>
  <inkml:trace contextRef="#ctx0" brushRef="#br4" timeOffset="49">8532 8699 8032 0 0,'0'0'200'0'0,"10"24"0"0"0,8-13 0 0 0,3-2 8 0 0,-3 2-112 0 0,-9-5 8 0 0,2 0-8 0 0,-15-1 8 0 0,0-1 168 0 0,4-2 8 0 0,-3 0 0 0 0,3-4-8 0 0,3 0-152 0 0,1 2 112 0 0,-4-2-112 0 0,1 0-8 0 0,5-1 8 0 0,-4 3 0 0 0,1-10 0 0 0,7-4-48 0 0,-4 3 0 0 0,-2-5 0 0 0,-4-4 0 0 0,0-2 0 0 0,5 3 8 0 0,-5 4-8 0 0,-5-1 8 0 0,5 6-32 0 0,0 4 8 0 0,-5-1-8 0 0,0 2 8 0 0,5-2 8 0 0,-4 1 0 0 0,4 6 0 0 0,-6-2 0 0 0,3 0-32 0 0,1-1 16 0 0,-4 2-8 0 0,1 1 8 0 0,-1 1-32 0 0,0 4 0 0 0,4-3 8 0 0,-3 0 0 0 0,-2 6-8 0 0,-3-1 0 0 0,-1-2 8 0 0,3 8-8 0 0,0 1 8 0 0,-1-2 8 0 0</inkml:trace>
  <inkml:trace contextRef="#ctx0" brushRef="#br4" timeOffset="50">15539 8582 8336 0 0,'0'0'216'0'0,"-2"18"-112"0"0,-1-12 8 0 0,1-2-48 0 0,-2 3 0 0 0,2-3-8 0 0,-1 6 16 0 0,0 2 416 0 0,0 0 8 0 0,0-5-16 0 0,3 7 16 0 0,0 1-360 0 0,0-7 8 0 0,0-2 0 0 0,0 0 0 0 0,0 2 64 0 0,0-3 8 0 0,0 1-8 0 0,6-3 8 0 0,-1-2-112 0 0,-4 3 0 0 0</inkml:trace>
  <inkml:trace contextRef="#ctx0" brushRef="#br4" timeOffset="51">1050 8743 8032 0 0,'0'0'200'0'0,"11"24"0"0"0,6-14 0 0 0,5-1 8 0 0,-4 2-112 0 0,-10-4 8 0 0,3-2-8 0 0,-14 0 8 0 0,-1-1 168 0 0,4-1 8 0 0,-4-2 0 0 0,4-2-8 0 0,4-2-152 0 0,0 3 112 0 0,-4-1-112 0 0,1-2-8 0 0,4 0 8 0 0,-3 3 0 0 0,2-10 0 0 0,5-4-48 0 0,-2 3 0 0 0,-4-5 0 0 0,-3-4 0 0 0,0-1 0 0 0,5 1 8 0 0,-5 5-8 0 0,-5-1 8 0 0,5 6-32 0 0,0 4 8 0 0,-4-1-8 0 0,-2 3 8 0 0,6-4 8 0 0,-4 3 0 0 0,4 4 0 0 0,-5-1 0 0 0,1 0-32 0 0,2-1 16 0 0,-3 2-8 0 0,0 1 8 0 0,-2 1-32 0 0,2 4 0 0 0,3-3 8 0 0,-4 0 0 0 0,0 6-8 0 0,-5 0 0 0 0,0-4 8 0 0,4 9-8 0 0,-2 1 8 0 0,1-2 8 0 0</inkml:trace>
  <inkml:trace contextRef="#ctx0" brushRef="#br4" timeOffset="52">8489 8629 8336 0 0,'0'0'216'0'0,"-2"18"-112"0"0,-2-12 8 0 0,2-2-48 0 0,-1 3 0 0 0,1-3-8 0 0,-1 6 16 0 0,-1 2 416 0 0,1 0 8 0 0,1-5-16 0 0,2 7 16 0 0,0 1-360 0 0,0-7 8 0 0,0-2 0 0 0,0 0 0 0 0,0 2 64 0 0,0-3 8 0 0,0 1-8 0 0,5-3 8 0 0,1-2-112 0 0,-5 3 0 0 0</inkml:trace>
  <inkml:trace contextRef="#ctx0" brushRef="#br4" timeOffset="53">19630 8665 7432 0 0,'0'0'2968'0'0,"-30"26"-2832"0"0,21-17 8 0 0,4 3-8 0 0,-6 5 8 0 0,1 1 232 0 0,7-4 8 0 0,0 3-8 0 0,3-3 8 0 0,3-4-248 0 0,-1 2 0 0 0,-2 0 0 0 0,1 3 0 0 0,9-3 40 0 0,-4-2 8 0 0,-1-1-8 0 0,-2-2 8 0 0,2-1-96 0 0,1-2 0 0 0,-3-1 0 0 0,4-1 16 0 0,0-2 8 0 0,-2 0 16 0 0,-1 0-16 0 0,0-5 16 0 0,1 1-56 0 0,-3 1 0 0 0,3 0 0 0 0,2-9 0 0 0,4-2-32 0 0,-4-1 0 0 0,-4 3 0 0 0,-6-2 0 0 0,-4 4-8 0 0,7 4 0 0 0,-4 2 0 0 0,-1 0 0 0 0,3 1 0 0 0,1 3 16 0 0,-3 0 0 0 0,0-1-8 0 0,1 1 56 0 0,-2 4-64 0 0,-1 2 16 0 0,-3 2-8 0 0,6-3 8 0 0,-1 4-8 0 0,-3 4-8 0 0,4-1 0 0 0,3-6 8 0 0,-4 0-8 0 0,4 2 16 0 0,0-6 8 0 0,0 2-8 0 0,0 1 8 0 0,0-2-16 0 0,4 1-8 0 0</inkml:trace>
  <inkml:trace contextRef="#ctx0" brushRef="#br4" timeOffset="54">1006 8672 8336 0 0,'0'0'216'0'0,"-2"18"-112"0"0,-1-12 8 0 0,1-2-48 0 0,-2 3 0 0 0,2-2-8 0 0,-1 4 16 0 0,0 3 416 0 0,0 0 8 0 0,1-4-16 0 0,2 6 16 0 0,0 0-360 0 0,0-5 8 0 0,0-4 0 0 0,0 1 0 0 0,0 2 64 0 0,0-3 8 0 0,0 2-8 0 0,5-5 8 0 0,0-1-112 0 0,-4 3 0 0 0</inkml:trace>
  <inkml:trace contextRef="#ctx0" brushRef="#br4" timeOffset="55">19854 8760 9344 0 0,'0'0'2352'0'0,"-16"23"-2208"0"0,10-13 296 0 0,6 0 0 0 0,-1 0 0 0 0,-3 1 0 0 0,4 1-312 0 0,5-3 16 0 0,1 0-8 0 0,-3-5 8 0 0,2 0 120 0 0,1-1-8 0 0,-2-3 8 0 0,2 3 0 0 0,5-3-152 0 0,-6 0 8 0 0,1 0-8 0 0,2-3 8 0 0,3-4-32 0 0,2 3 8 0 0,-2-5 8 0 0,-1 0-8 0 0,-1 1-40 0 0,-1-4 8 0 0,-2-1-8 0 0,-1 3 8 0 0,1-3 16 0 0,-1 2-1 0 0,-3 4 9 0 0,-2 1 0 0 0,-2-2-32 0 0,-1 4-8 0 0,1 2 8 0 0,-4-2 0 0 0,1-1-40 0 0,0 2 8 0 0,1-1 0 0 0,-4-1 0 0 0,-2-3-8 0 0,-1 2 0 0 0,5 6 8 0 0,-7 0-8 0 0,2 0 8 0 0,3 0 16 0 0,2 0-8 0 0,-2 4 8 0 0,-1-2-16 0 0,2-2 0 0 0,5 4 8 0 0</inkml:trace>
  <inkml:trace contextRef="#ctx0" brushRef="#br4" timeOffset="56">12579 8713 7432 0 0,'0'0'2968'0'0,"-30"26"-2832"0"0,22-17 8 0 0,2 3-8 0 0,-4 5 8 0 0,0 1 232 0 0,7-4 8 0 0,-1 3-8 0 0,4-3 8 0 0,4-4-248 0 0,-2 2 0 0 0,-2 0 0 0 0,1 3 0 0 0,9-3 40 0 0,-4-2 8 0 0,-2-1-8 0 0,0-3 8 0 0,1 1-96 0 0,0-4 0 0 0,-2 1 0 0 0,5-2 16 0 0,-2-2 8 0 0,0 0 16 0 0,-2 0-16 0 0,-1-6 16 0 0,3 3-56 0 0,-4 0 0 0 0,3-1 0 0 0,2-7 0 0 0,3-3-32 0 0,-2-2 0 0 0,-5 5 0 0 0,-6-3 0 0 0,-5 4-8 0 0,8 4 0 0 0,-3 2 0 0 0,-2 0 0 0 0,3 1 0 0 0,1 3 16 0 0,-4 0 0 0 0,2-1-8 0 0,0 1 56 0 0,-3 4-64 0 0,1 2 16 0 0,-5 2-8 0 0,7-3 8 0 0,0 4-8 0 0,-5 4-8 0 0,5-1 0 0 0,3-6 8 0 0,-3 0-8 0 0,3 2 16 0 0,0-6 8 0 0,0 2-8 0 0,0 1 8 0 0,0-2-16 0 0,3 0-8 0 0</inkml:trace>
  <inkml:trace contextRef="#ctx0" brushRef="#br4" timeOffset="57">5098 8757 7432 0 0,'0'0'2968'0'0,"-30"25"-2832"0"0,21-16 8 0 0,4 4-8 0 0,-6 4 8 0 0,1 0 232 0 0,7-3 8 0 0,0 3-8 0 0,3-3 8 0 0,3-4-248 0 0,-1 3 0 0 0,-2-2 0 0 0,1 4 0 0 0,9-3 40 0 0,-4-2 8 0 0,-1-1-8 0 0,-2-2 8 0 0,2-1-96 0 0,1-2 0 0 0,-3-1 0 0 0,4-1 16 0 0,0-2 8 0 0,-2 0 16 0 0,0 0-16 0 0,-2-5 16 0 0,2 1-56 0 0,-3 2 0 0 0,4-2 0 0 0,0-8 0 0 0,5-2-32 0 0,-4-1 0 0 0,-3 3 0 0 0,-8-2 0 0 0,-3 4-8 0 0,7 4 0 0 0,-3 2 0 0 0,-3 0 0 0 0,4 1 0 0 0,1 3 16 0 0,-3 0 0 0 0,0-1-8 0 0,1 1 56 0 0,-2 4-64 0 0,0 2 16 0 0,-5 2-8 0 0,7-2 8 0 0,-1 2-8 0 0,-3 5-8 0 0,4-1 0 0 0,3-6 8 0 0,-3 0-8 0 0,3 2 16 0 0,0-6 8 0 0,0 2-8 0 0,0 1 8 0 0,0-2-16 0 0,3 1-8 0 0</inkml:trace>
  <inkml:trace contextRef="#ctx0" brushRef="#br4" timeOffset="58">12804 8807 9344 0 0,'0'0'2352'0'0,"-17"23"-2208"0"0,12-13 296 0 0,5 0 0 0 0,-1 0 0 0 0,-3 1 0 0 0,4 1-312 0 0,5-3 16 0 0,0 0-8 0 0,-1-5 8 0 0,1 0 120 0 0,0-1-8 0 0,0-3 8 0 0,1 4 0 0 0,5-4-152 0 0,-6 0 8 0 0,1 0-8 0 0,2-4 8 0 0,3-3-32 0 0,2 3 8 0 0,-3-5 8 0 0,1 0-8 0 0,-2 1-40 0 0,-2-4 8 0 0,0-1-8 0 0,-2 3 8 0 0,0-3 16 0 0,1 2-1 0 0,-4 4 9 0 0,-2 1 0 0 0,-2-2-32 0 0,-1 4-8 0 0,0 2 8 0 0,-2-2 0 0 0,0-1-40 0 0,-1 2 8 0 0,3-1 0 0 0,-5-1 0 0 0,-2-3-8 0 0,-1 2 0 0 0,5 6 8 0 0,-7 0-8 0 0,2 0 8 0 0,3 0 16 0 0,2 0-8 0 0,-2 4 8 0 0,-1-2-16 0 0,2-2 0 0 0,4 4 8 0 0</inkml:trace>
  <inkml:trace contextRef="#ctx0" brushRef="#br4" timeOffset="59">5321 8850 9344 0 0,'0'0'2352'0'0,"-16"23"-2208"0"0,10-13 296 0 0,6 0 0 0 0,-1 0 0 0 0,-3 1 0 0 0,4 1-312 0 0,5-2 16 0 0,1-2-8 0 0,-3-4 8 0 0,2 0 120 0 0,1-1-8 0 0,-2-3 8 0 0,2 4 0 0 0,5-4-152 0 0,-5 0 8 0 0,-1 0-8 0 0,4-4 8 0 0,1-3-32 0 0,3 3 8 0 0,-2-4 8 0 0,0-2-8 0 0,-3 2-40 0 0,0-4 8 0 0,-2-1-8 0 0,-1 3 8 0 0,1-3 16 0 0,-1 2-1 0 0,-3 4 9 0 0,-2 1 0 0 0,-2-2-32 0 0,-1 5-8 0 0,1 0 8 0 0,-4-1 0 0 0,1-1-40 0 0,0 3 8 0 0,2-2 0 0 0,-6-2 0 0 0,-1-1-8 0 0,0 0 0 0 0,3 7 8 0 0,-6 0-8 0 0,3 0 8 0 0,1 0 16 0 0,4 0-8 0 0,-4 4 8 0 0,0-1-16 0 0,2-3 0 0 0,5 3 8 0 0</inkml:trace>
  <inkml:trace contextRef="#ctx0" brushRef="#br1" timeOffset="60">252 13102 5016 0 0,'0'0'1088'0'0,"-28"19"-992"0"0,28-18 368 0 0,0 2 16 0 0,0-2-8 0 0,-4 0 8 0 0,4 1-344 0 0,-6 0 8 0 0,6 2-8 0 0,-3 1 8 0 0,3 2 328 0 0,3-5-8 0 0,-3-1 0 0 0,6 3 16 0 0,-2 1-344 0 0,3 2 8 0 0,1-5 0 0 0,2-2 0 0 0,4 0 224 0 0,0 0 0 0 0,-1 0 0 0 0,4-2 0 0 0,4-2-248 0 0,-1-1 16 0 0,-5-4 0 0 0,-2-4 0 0 0,5-4 16 0 0,0 3 0 0 0,-7 2 0 0 0,-1-4 8 0 0,4-3-80 0 0,0 5 16 0 0,-3 0-16 0 0,-4 0 8 0 0,4 1-16 0 0,0 0 0 0 0,-7 1 0 0 0,6-1 8 0 0,2-1-32 0 0,1 1 0 0 0,-2-1 0 0 0,-1-6 8 0 0,4 3-16 0 0,-3 2 16 0 0,-3-2-8 0 0,6-5 0 0 0,2 1-8 0 0,0 1-8 0 0,-7 0 8 0 0,-9-1-8 0 0,5 0 32 0 0,5 3 0 0 0,4-1 0 0 0,-3-1 0 0 0,0-3-24 0 0,-3 1 8 0 0,-1 1 0 0 0,-7 1-8 0 0,4 2 80 0 0,4-3 8 0 0,-5 1-16 0 0,-3-4 16 0 0,0 1-56 0 0,0 2 0 0 0,0 0 0 0 0,0-1 0 0 0,5 3 40 0 0,0-1 16 0 0,-2-5-9 0 0,-3 1 1 0 0,3-1-48 0 0,-2 1 0 0 0,1 0 0 0 0,-2-3 0 0 0,3 0 40 0 0,2 0-8 0 0,-3 0 8 0 0,-4 1 0 0 0,2-1-48 0 0,2 2 8 0 0,1-2-8 0 0,-8-4 8 0 0,5 3 16 0 0,0 5 0 0 0,0-4 8 0 0,-3 0-8 0 0,3 0-40 0 0,3 2 16 0 0,2 3-8 0 0,-8-4 8 0 0,3 4 8 0 0,3 0 8 0 0,2-2 0 0 0,-5-5 0 0 0,0 2-32 0 0,0 1 8 0 0,0-1-8 0 0,-4-3 8 0 0,3 3 8 0 0,1-4 0 0 0,0 3 0 0 0,-8 0-8 0 0,6-2-16 0 0,2 4 8 0 0,0-2-8 0 0,-5-4 8 0 0,5 1 8 0 0,2 2 0 0 0,-2-1 8 0 0,-3-1 0 0 0,3 0-24 0 0,1 3 0 0 0,1-1 8 0 0,-4-4-8 0 0,2 0 16 0 0,0 5 0 0 0,0 4 0 0 0,-4-5-8 0 0,4 4-8 0 0,3 1-8 0 0,-3-1 8 0 0,-6-4 0 0 0,4 0 8 0 0,2 5 8 0 0,0-2-16 0 0,-3-2 16 0 0,6 2-16 0 0,-1 0-8 0 0,1 1 8 0 0,-6-6-8 0 0,3 1 16 0 0,3 3-8 0 0,0 3 8 0 0,-6-4-8 0 0,3 2-8 0 0,0 0 0 0 0,0 3 8 0 0,-5 1-8 0 0,5-5 8 0 0,2 6 0 0 0,4-4 8 0 0,-6 1 0 0 0,0 1-24 0 0,1 4 8 0 0,4 0 0 0 0,0-4 0 0 0,0-2 8 0 0,0 7 0 0 0,1-2 8 0 0,-6-1 0 0 0,6-2-24 0 0,2 2 16 0 0,2-1-16 0 0,-5 2 8 0 0,9-2 8 0 0,-2 2-8 0 0,1-3 8 0 0,-10 2-8 0 0,8 1 0 0 0,2 6-8 0 0,-1-3 0 0 0,-5 3 8 0 0,2-1 0 0 0,-4 1 8 0 0,6 6-8 0 0,-3-2 8 0 0,3 3-16 0 0,2 1 0 0 0,-8 2 8 0 0,2 0 0 0 0,-5 2 8 0 0,0 0-8 0 0,3 2 8 0 0,2-4 0 0 0,3 2-8 0 0,-2 1-8 0 0,-3-1 8 0 0,1 2 0 0 0,8 0-8 0 0,-3 0 16 0 0,-3 0-16 0 0,11 3 16 0 0,3 3-24 0 0,3 1 8 0 0,-2 1 8 0 0,2 2-8 0 0,-6 1 0 0 0,-1 1 16 0 0,0-1-8 0 0,-8-1 8 0 0,1 0-16 0 0,-4 0 8 0 0,4-1-8 0 0,-5 3 0 0 0,-1-1 8 0 0,-5-1 0 0 0,5-1 0 0 0,6 6 0 0 0,-5 2-16 0 0,2-3 16 0 0,-2-2-8 0 0,4 7 0 0 0,-4-3 8 0 0,0 0-8 0 0,-4 0 8 0 0,1 3-8 0 0,6 2-8 0 0,-4-5 16 0 0,3 1-16 0 0,-8 7 8 0 0,0-3 0 0 0,0-3 8 0 0,3-2-8 0 0,1 5 16 0 0,2-2-24 0 0,-1-1 8 0 0,-2 2 8 0 0,-1-2-8 0 0,3-1 0 0 0,4 0 8 0 0,-3 3-8 0 0,0-1 8 0 0,4 0-16 0 0,-5 2 8 0 0,0 2-8 0 0,-1-6 16 0 0,-1 3-16 0 0,10 0 8 0 0,-5 4 8 0 0,3-3-8 0 0,-2 4-8 0 0,-4 0 8 0 0,-5-1-8 0 0,0 6 8 0 0,0-4-8 0 0,3 0 16 0 0,3 5-16 0 0,-6-4 8 0 0,0 1 0 0 0,0-3-8 0 0,7 6 0 0 0,-7 3 0 0 0,5-3 8 0 0,3-6 0 0 0,-3 3-8 0 0,-5-1 16 0 0,1-1-16 0 0,4 3 0 0 0,-2-3 0 0 0,-3 1 8 0 0,3-2-8 0 0,2 1 0 0 0,-5-1 0 0 0,0 2 8 0 0,4-5-16 0 0,1 1 8 0 0,0 0-8 0 0,-2-7 8 0 0,-1-4-8 0 0,1 6 16 0 0,2 3-16 0 0,-1 6 8 0 0,3-2-8 0 0,-2 1 0 0 0,-1 0 0 0 0,-4 7 16 0 0,7-2-16 0 0,-4-3 0 0 0,-3 3 0 0 0,0 0 0 0 0,4-4 0 0 0,-4-2 0 0 0,0 1 0 0 0,0 1 8 0 0,5-5-16 0 0,-3 1 8 0 0,1-1 0 0 0,-3 2 0 0 0,0-5-8 0 0,0 2 8 0 0,5 1 0 0 0,-5 1 0 0 0,1 1 0 0 0,4 0 8 0 0,-5-1-8 0 0,0 4 0 0 0,0-2 0 0 0,0-3 0 0 0,0 9 0 0 0,-6 3 0 0 0,6-6-8 0 0,1 2 8 0 0,4 1 8 0 0,-5-4-8 0 0,0-1-8 0 0,0-1 8 0 0,0 1 0 0 0,3-1 0 0 0,-3-4-8 0 0,0 1 8 0 0,0 2 0 0 0,0-7 0 0 0,0 2-8 0 0,6 1 16 0 0,-4 0-8 0 0,0 3 0 0 0,1-2 0 0 0,-1-1 0 0 0,4 2 0 0 0,0-1 0 0 0,2-1-8 0 0,0-1 8 0 0,1 1 8 0 0,-4 3-8 0 0,0-5-8 0 0,1 1 8 0 0,1-1 0 0 0,1 0 0 0 0,-5-3-8 0 0,2 2 8 0 0,-1-3 0 0 0,1 2 0 0 0,0-2 0 0 0,1-1 8 0 0,-3 4-8 0 0,4 4 0 0 0,1-1-8 0 0,1 0 8 0 0,-4-2 0 0 0,1 5 0 0 0,2-6 8 0 0,-1 1 8 0 0,0-2-8 0 0,1-4 0 0 0,-2 2-8 0 0,3-4 16 0 0,-3 1-16 0 0,-1-4 8 0 0,0 1 0 0 0,-1-2 0 0 0,1 2 8 0 0,4-2 0 0 0,-2 4-8 0 0,0-4 8 0 0,0 0-8 0 0,4 3 0 0 0,0 1 8 0 0,-3-4 8 0 0,3 1-8 0 0,-3 0 0 0 0,3-3 0 0 0,-2 3 0 0 0,0-2-8 0 0,-2-1 16 0 0,0-2-8 0 0,6 1 16 0 0,-4-2-16 0 0,5 0 8 0 0,-4 3-8 0 0,4-4 0 0 0,0 0 0 0 0,2-4 8 0 0,1 2 0 0 0,1-2 16 0 0,-4 0-16 0 0</inkml:trace>
  <inkml:trace contextRef="#ctx1" brushRef="#br3" timeOffset="58">20366 13182,'-5658'0,"5658"-3422</inkml:trace>
  <inkml:trace contextRef="#ctx1" brushRef="#br3" timeOffset="59">20097 13086,'269'96,"-538"1</inkml:trace>
  <inkml:trace contextRef="#ctx1" brushRef="#br3" timeOffset="60">14574 9953,'134'-193,"0"386</inkml:trace>
  <inkml:trace contextRef="#ctx1" brushRef="#br3" timeOffset="61">13227 13206,'-5658'0,"5658"-3422</inkml:trace>
  <inkml:trace contextRef="#ctx1" brushRef="#br3" timeOffset="62">12959 13110,'268'96,"-536"1</inkml:trace>
  <inkml:trace contextRef="#ctx1" brushRef="#br3" timeOffset="63">7435 9977,'134'-193,"1"386</inkml:trace>
  <inkml:trace contextRef="#ctx1" brushRef="#br3" timeOffset="64">5855 13218,'-5658'0,"5658"-3422</inkml:trace>
  <inkml:trace contextRef="#ctx1" brushRef="#br3" timeOffset="65">5587 13121,'268'97,"-536"-1</inkml:trace>
  <inkml:trace contextRef="#ctx1" brushRef="#br3" timeOffset="66">63 9989,'134'-193,"0"386</inkml:trace>
  <inkml:trace contextRef="#ctx0" brushRef="#br2" timeOffset="70">7957 13281 96 0 0,'0'0'6792'0'0,"-8"-26"-5544"0"0,8-22 8 0 0,0 27-1256 0 0,10-45 312 0 0,4 44 0 0 0,-1 9 0 0 0,-7-15 0 0 0,-1-4-184 0 0,4 2 0 0 0,4 0 0 0 0,-11-2-8 0 0,3 2 16 0 0,2 6 0 0 0,0-4 0 0 0,-7 2 0 0 0,7-1-64 0 0,2 4 8 0 0,2 0 0 0 0,-11 1 0 0 0,4 2 56 0 0,4 0 8 0 0,0 0 0 0 0,0-5 0 0 0,-6-1-64 0 0,1 6 0 0 0,2 1 320 0 0,-5-54-144 0 0,2 49-256 0 0,37-61 232 0 0,-32 56 8 0 0,-7-3 0 0 0,0-4 8 0 0,5 4-144 0 0,4 4 8 0 0,-4-3-8 0 0,2 2 16 0 0,8 1-96 0 0,-3 4 0 0 0,-12 1 8 0 0,-5 1-8 0 0,12 0-8 0 0,-7-2 16 0 0,4-1-16 0 0,-4-1 8 0 0,8-1 48 0 0,1 1 16 0 0,5 6-8 0 0,-8-5 72 0 0,-6 0-72 0 0,0 3-80 0 0,15-53 248 0 0,-3 54 16 0 0,-5 6-16 0 0,-6-2 15 0 0,7-2-159 0 0,0 0 16 0 0,-7 2-8 0 0,2-9 8 0 0,4 5-96 0 0,0 5 16 0 0,0 5-8 0 0,-2 0 8 0 0,0 1-16 0 0,3 3 8 0 0,-4 1-8 0 0,7-3 0 0 0,7-5 40 0 0,-5-1 8 0 0,-2 6 0 0 0,-2 0 0 0 0,1 2-24 0 0,1-1-8 0 0,-2 0 8 0 0,4 1 8 0 0,-7-6 40 0 0,7 7 8 0 0,-4 0 0 0 0,5-2 0 0 0,2-4-40 0 0,-2 3 0 0 0,-4-2 0 0 0,3 5 8 0 0,-6 6 24 0 0,-2 0 16 0 0,-1 0-16 0 0,4-3 8 0 0,1 3-40 0 0,4 0 0 0 0,-7 0 0 0 0,-1 0 8 0 0,0 0 16 0 0,1 0 0 0 0,2 0 8 0 0,-3 0-8 0 0,7 0-32 0 0,4 0 0 0 0,-3 0 0 0 0,-5 0 8 0 0,-1 0 8 0 0,-1 0 0 0 0,2 0 0 0 0,4 0 0 0 0,6 0-24 0 0,-1 0 0 0 0,-4 0 0 0 0,-9 3 8 0 0,9-1 0 0 0,-4 6 16 0 0,4-3-8 0 0,-5 10 8 0 0,6 2-24 0 0,-1 1-8 0 0,-8-1 8 0 0,2-2 0 0 0,-1 0-8 0 0,2-4 16 0 0,3 0-8 0 0,-3 7 0 0 0,-2 0-8 0 0,1-1-8 0 0,2-2 8 0 0,1 6-8 0 0,0 4 8 0 0,2-4-8 0 0,-5 2 8 0 0,1-1 40 0 0,-5 7-32 0 0,2-2-48 0 0,37 78 32 0 0,-31-71 8 0 0,-9-3-8 0 0,-4-1 16 0 0,4-1-24 0 0,9-7 0 0 0,-2 6 8 0 0,-6 2 0 0 0,5-6-16 0 0,2-6 16 0 0,3 3-16 0 0,-4 3 8 0 0,-4-3 0 0 0,0-5-8 0 0,9 1 0 0 0,-1 4 0 0 0,5-4 0 0 0,-4-3 0 0 0,-6 3 0 0 0,-1 2 0 0 0,5 2-8 0 0,-10-7 16 0 0,6 3-16 0 0,1 3 32 0 0,1 2 0 0 0,-3-5 0 0 0,13 39 8 0 0,-9-39-48 0 0,30 45 16 0 0,-31-45 16 0 0,5-5-8 0 0,-3 4 0 0 0,-4-1 0 0 0,2 0-8 0 0,0-3 0 0 0,-3-2 16 0 0,-2 3-8 0 0,2-5 0 0 0,-2-1 8 0 0,4 9 0 0 0,2 1-16 0 0,-5-3 16 0 0,4-1-16 0 0,7 11 8 0 0,-1-1 8 0 0,-3-5-8 0 0,-7 1 0 0 0,4 0 8 0 0,2-4-16 0 0,1-2 8 0 0,-2 2 0 0 0,2 0 0 0 0,1-2-8 0 0,-5-2 16 0 0,3-1-8 0 0,3 1 0 0 0,3-1 0 0 0,-1-2-8 0 0,-4 0 0 0 0,4 7 8 0 0,7-2 0 0 0,-5-4 0 0 0,-4 0-8 0 0,3-2 16 0 0,5 6-16 0 0,-10-6 0 0 0,5-1 0 0 0,-2 6 8 0 0,-4-6-8 0 0,7 1 8 0 0,-5-4 40 0 0,19 13-48 0 0,-19-11 24 0 0,23 11-8 0 0,-20-12 0 0 0,43 3-8 0 0,-45-4 0 0 0,26 4 8 0 0,-34-4-16 0 0,29 4 8 0 0,-29-4 8 0 0,34-7-8 0 0,-25 0 8 0 0,53-4-8 0 0,-49 4-8 0 0,40-6 8 0 0,-41 4-24 0 0,12-5 0 0 0,-4 0 16 0 0,-3 3 0 0 0,-2 3-8 0 0,-20 2 8 0 0,5 0-8 0 0,5-1 0 0 0,-5-1 8 0 0,7 1 0 0 0,-1-2-16 0 0,3 2 8 0 0,-5-1-8 0 0,19-8 8 0 0,-5 0-8 0 0,0 3 8 0 0,-5-2-8 0 0,16-4 8 0 0,-7-1-8 0 0,-1 0 8 0 0,-5 1-8 0 0,4 2 16 0 0,-5-2-16 0 0,0 1 8 0 0,-3 0-8 0 0,1 2 8 0 0,-1 1-8 0 0,-5-2 8 0 0,8 0-8 0 0,4 6 8 0 0,-6-2-8 0 0,0-1 8 0 0,1 0-8 0 0,-7 1 8 0 0,3-1-8 0 0,-6 3 8 0 0,6 3-8 0 0,-2-3 16 0 0,-1 1-16 0 0,-3-1 8 0 0,2 0-8 0 0,5 4 8 0 0,-1-1-8 0 0,-4-2 8 0 0,2 2-8 0 0,-3 1 8 0 0,5-2-8 0 0,1 1 8 0 0,-5 1-8 0 0,3-2 8 0 0,4-1-8 0 0,2 6 0 0 0,-6-3 0 0 0,10 0 8 0 0,0-1-8 0 0,-1 0 0 0 0,-4-1 0 0 0,6 3 16 0 0,-3 1-16 0 0,-1-2 8 0 0,1 1-8 0 0,-7 3 8 0 0,0 0-8 0 0,-2 0 8 0 0,-2 0-8 0 0,2-2 8 0 0,5-1-8 0 0,-8 0 8 0 0,7 3-8 0 0,2 0 8 0 0,-2 0-8 0 0,4 0 8 0 0,-6 0-8 0 0,0 0 8 0 0,0 0-8 0 0,0 0 16 0 0,-4 3-8 0 0,5 0 0 0 0,-2-1-8 0 0,0 1 8 0 0,2 1 0 0 0,-4 1 0 0 0,4 1-8 0 0,-1-1 8 0 0,-1 0 0 0 0,5 3 8 0 0,-4-2-16 0 0,-1-2 8 0 0,1 3-8 0 0,3-1 8 0 0,-6 4-8 0 0,5-5 8 0 0,-4 5-8 0 0,1-4 8 0 0,1 4-8 0 0,0-1 8 0 0,-5-4-8 0 0,6 5 8 0 0,-1-6-8 0 0,1 4 8 0 0,-2 1-8 0 0,3 1 16 0 0,-2 4-16 0 0,12-1 8 0 0,-11-1-8 0 0,5 5 8 0 0,2-2-8 0 0,-3-4 8 0 0,3 2-8 0 0,-5 5 8 0 0,1-7-8 0 0,-5 1 8 0 0,-1-1-8 0 0,-2-5 8 0 0,1 3-8 0 0,-1-3 8 0 0,0-1 8 0 0,0 0-8 0 0,-5-2-8 0 0,2-1 8 0 0,0 1 0 0 0,1 1 0 0 0,-4-1 0 0 0,6-2 0 0 0,-3 2 0 0 0,8 0 8 0 0,-3 0-8 0 0,2-1 0 0 0,-1 2 0 0 0,6-3 0 0 0,-3 2 0 0 0,-7-2 0 0 0,7 4 0 0 0,3-2 8 0 0,-8-1-8 0 0,2 1 0 0 0,2 0 0 0 0,1-2 0 0 0,2 2 16 0 0,-1-3 8 0 0,-4 0-8 0 0,5 0 16 0 0,-3 0-24 0 0,4-3 8 0 0,-1 2 8 0 0</inkml:trace>
  <inkml:trace contextRef="#ctx0" brushRef="#br0" timeOffset="71">15062 11726 5520 0 0,'0'0'0'0'0</inkml:trace>
  <inkml:trace contextRef="#ctx0" brushRef="#br0" timeOffset="72">15016 13028 96 0 0,'0'0'3592'0'0,"40"27"-2912"0"0,-32-33 8 0 0,-5 4 8 0 0,8-3-8 0 0,10-2-552 0 0,4-6 8 0 0,-9 1 0 0 0,9-11 0 0 0,5-1 368 0 0,2 1 0 0 0,-5-4 0 0 0,3-14 8 0 0,6 8-376 0 0,-5 4 0 0 0,-5 15 0 0 0,6-8 0 0 0,4 3 104 0 0,-2 0 8 0 0,2-5-8 0 0,7-6 16 0 0,1 14-160 0 0,5 2 16 0 0,-3 3-16 0 0,2-3 16 0 0,10-5-48 0 0,-3 5 0 0 0,0-3 0 0 0,-7 1 8 0 0,5 0-40 0 0,2 0 16 0 0,-5-3-8 0 0,-3 5 0 0 0,0 1 24 0 0,-4-1 0 0 0,0 11 0 0 0,-2 3 8 0 0,-3 0-32 0 0,0-5 8 0 0,2 10-16 0 0,-4 6 16 0 0,4-3 0 0 0,-6-3 8 0 0,1 1 0 0 0,5 8-8 0 0,1 2-16 0 0,-1-5 0 0 0,1 2 8 0 0,-2 10 0 0 0,-2-2 72 0 0,2-2 16 0 0,9 3-8 0 0,-2 9 8 0 0,-3-8-64 0 0,1-3 8 0 0,2 4-8 0 0,4-5 8 0 0,-2 3 88 0 0,-7 0 16 0 0,7-9-8 0 0,-2-2 8 0 0,6 1-96 0 0,-6-5 0 0 0,8-4 0 0 0,-1 5 16 0 0,3-7 80 0 0,-1-1 8 0 0,5-9-8 0 0,-6 6 8 0 0,0 6-104 0 0,1 5 8 0 0,-2-7 8 0 0,-1-2-8 0 0,-3 1 88 0 0,-4 1-8 0 0,-4 4 0 0 0,5-5 8 0 0,1 3-96 0 0,-9 2 7 0 0,-5-3 1 0 0,10-4 0 0 0,-5 2 48 0 0,0 2 0 0 0,8 2 0 0 0,0-2 8 0 0,-5-2-72 0 0,0-2 0 0 0,-3 4 0 0 0,15 6 0 0 0,-12-16 40 0 0,-8 2 0 0 0,13-1-8 0 0,-5-1 8 0 0,-6-1-48 0 0,-2 4 0 0 0,7-8 0 0 0,-2 7 0 0 0,-5-3 16 0 0,-1-12 0 0 0,-2 1 0 0 0,8-6 8 0 0,-5 0-48 0 0,-3-1 16 0 0,5 4-8 0 0,-5-2 8 0 0,-6 2 0 0 0,6-1 8 0 0,0-3 0 0 0,-3 10 0 0 0,1-1-32 0 0,-1 7 8 0 0,10 0-8 0 0,-6 0 16 0 0,-12 3 32 0 0,0 2 8 0 0,2 4-8 0 0,1 2 8 0 0,2 0-40 0 0,-9 0 8 0 0,1 0 0 0 0,8 0-8 0 0,14 0 40 0 0,-13 0-8 0 0,-4 0 0 0 0,6 0 0 0 0,8 0-32 0 0,-2 0 8 0 0,-1 0-8 0 0,-8 7 0 0 0,13-1 64 0 0,-3 3 8 0 0,-1 2-16 0 0,-4 18 16 0 0,4-7-56 0 0,0-5 0 0 0,11 4 0 0 0,-12 9 0 0 0,1 1 32 0 0,4-8 8 0 0,-4 4-8 0 0,-12 12 8 0 0,12-6-48 0 0,-5-11 8 0 0,-5 10-8 0 0,-11 9 0 0 0,6-5 32 0 0,-2-6-8 0 0,5 2 0 0 0,-5 4 0 0 0,0 2-32 0 0,0-16 8 0 0,-5 0-8 0 0,2-4 8 0 0,-4-4 32 0 0,1-12 0 0 0,-7 4 8 0 0,0-12-8 0 0,5 4-40 0 0,0 2 8 0 0</inkml:trace>
  <inkml:trace contextRef="#ctx0" brushRef="#br4" timeOffset="73">1201 13098 9744 0 0,'0'0'3576'0'0,"-5"23"-3184"0"0,5-13 8 0 0,-2 9 0 0 0,-1 11-264 0 0,-1-2 0 0 0,2-7 0 0 0,-12-4-8 0 0,2-1 192 0 0,8 0-8 0 0,15-1 0 0 0,2-1 16 0 0,-5-2-209 0 0,-4 1 9 0 0,-1-3 0 0 0</inkml:trace>
  <inkml:trace contextRef="#ctx0" brushRef="#br4" timeOffset="74">5370 13129 5224 0 0,'0'0'4712'0'0,"-14"21"-4576"0"0,10-5 8 0 0,0-2 0 0 0,-2 9-8 0 0,1 4 144 0 0,5-1 0 0 0,0-1 0 0 0,-5-2 0 0 0,5-5-168 0 0,0 2 8 0 0,6-6-8 0 0</inkml:trace>
  <inkml:trace contextRef="#ctx0" brushRef="#br4" timeOffset="75">15712 13204 9744 0 0,'0'0'3576'0'0,"-6"18"-3184"0"0,6-10 8 0 0,-2 7 0 0 0,-1 9-264 0 0,0-2 0 0 0,1-4 0 0 0,-12-5-8 0 0,1 0 192 0 0,10-1-8 0 0,13 1 0 0 0,3-2 16 0 0,-4-2-209 0 0,-6 2 9 0 0,0-4 0 0 0</inkml:trace>
  <inkml:trace contextRef="#ctx0" brushRef="#br4" timeOffset="76">8574 13228 9744 0 0,'0'0'3576'0'0,"-6"18"-3184"0"0,6-10 8 0 0,-2 7 0 0 0,-1 9-264 0 0,0-2 0 0 0,0-4 0 0 0,-10-5-8 0 0,0 0 192 0 0,9-1-8 0 0,15 1 0 0 0,2-2 16 0 0,-4-2-209 0 0,-6 2 9 0 0,0-4 0 0 0</inkml:trace>
  <inkml:trace contextRef="#ctx0" brushRef="#br4" timeOffset="77">19881 13228 5224 0 0,'0'0'4712'0'0,"-14"17"-4576"0"0,9-4 8 0 0,1-2 0 0 0,-1 7-8 0 0,-1 4 144 0 0,6-1 0 0 0,0-1 0 0 0,-5-2 0 0 0,5-4-168 0 0,0 2 8 0 0,6-5-8 0 0</inkml:trace>
  <inkml:trace contextRef="#ctx0" brushRef="#br4" timeOffset="78">12742 13252 5224 0 0,'0'0'4712'0'0,"-14"17"-4576"0"0,10-5 8 0 0,0 0 0 0 0,-2 5-8 0 0,1 5 144 0 0,5-1 0 0 0,0-1 0 0 0,-5-2 0 0 0,5-4-168 0 0,0 3 8 0 0,6-7-8 0 0</inkml:trace>
  <inkml:trace contextRef="#ctx0" brushRef="#br4" timeOffset="79">1112 13549 8032 0 0,'0'0'200'0'0,"11"24"0"0"0,6-13 0 0 0,5-3 8 0 0,-4 4-112 0 0,-9-6 8 0 0,1-1-8 0 0,-13 1 8 0 0,-1-2 168 0 0,4-2 8 0 0,-3-1 0 0 0,3-2-8 0 0,3-1-152 0 0,1 2 112 0 0,-4-2-112 0 0,1 0-8 0 0,5-1 8 0 0,-4 3 0 0 0,1-10 0 0 0,7-4-48 0 0,-4 2 0 0 0,-3-3 0 0 0,-3-5 0 0 0,0-2 0 0 0,6 3 8 0 0,-6 3-8 0 0,-6 1 8 0 0,6 5-32 0 0,0 4 8 0 0,-4-1-8 0 0,-1 2 8 0 0,5-3 8 0 0,-5 3 0 0 0,5 4 0 0 0,-5 0 0 0 0,2-2-32 0 0,1 0 16 0 0,-4 2-8 0 0,1 1 8 0 0,-2 1-32 0 0,2 5 0 0 0,3-5 8 0 0,-4 1 0 0 0,0 6-8 0 0,-5 0 0 0 0,1-3 8 0 0,2 8-8 0 0,-1 1 8 0 0,1-3 8 0 0</inkml:trace>
  <inkml:trace contextRef="#ctx0" brushRef="#br4" timeOffset="80">15623 13562 8032 0 0,'0'0'200'0'0,"10"19"0"0"0,8-10 0 0 0,3-3 8 0 0,-3 3-112 0 0,-9-3 8 0 0,2-2-8 0 0,-15 0 8 0 0,0-1 168 0 0,4-1 8 0 0,-3-1 0 0 0,3-2-8 0 0,3-1-152 0 0,1 2 112 0 0,-4-1-112 0 0,2-1-8 0 0,3 0 8 0 0,-3 2 0 0 0,1-9 0 0 0,7-1-48 0 0,-4 0 0 0 0,-2-2 0 0 0,-4-4 0 0 0,0-1 0 0 0,5 1 8 0 0,-5 4-8 0 0,-5 0 8 0 0,5 4-32 0 0,0 3 8 0 0,-5-1-8 0 0,0 3 8 0 0,5-3 8 0 0,-4 1 0 0 0,4 4 0 0 0,-6 1 0 0 0,3-3-32 0 0,1 1 16 0 0,-3 1-8 0 0,-1 1 8 0 0,0 1-32 0 0,0 4 0 0 0,4-5 8 0 0,-3 3 0 0 0,-2 3-8 0 0,-3 0 0 0 0,-1-3 8 0 0,3 8-8 0 0,0 0 8 0 0,-1-2 8 0 0</inkml:trace>
  <inkml:trace contextRef="#ctx0" brushRef="#br4" timeOffset="81">1068 13479 8336 0 0,'0'0'216'0'0,"-2"17"-112"0"0,-1-10 8 0 0,1-4-48 0 0,-1 4 0 0 0,1-2-8 0 0,-2 4 16 0 0,1 4 416 0 0,0-2 8 0 0,1-3-16 0 0,2 6 16 0 0,0 1-360 0 0,0-7 8 0 0,0-3 0 0 0,0 2 0 0 0,0 0 64 0 0,0-1 8 0 0,0 0-8 0 0,5-4 8 0 0,0 0-112 0 0,-3 2 0 0 0</inkml:trace>
  <inkml:trace contextRef="#ctx0" brushRef="#br4" timeOffset="82">8485 13586 8032 0 0,'0'0'200'0'0,"10"19"0"0"0,7-10 0 0 0,5-3 8 0 0,-4 3-112 0 0,-9-3 8 0 0,1-2-8 0 0,-13 0 8 0 0,-1-1 168 0 0,4-1 8 0 0,-3-1 0 0 0,3-2-8 0 0,3-1-152 0 0,1 2 112 0 0,-4-1-112 0 0,1-1-8 0 0,5 0 8 0 0,-4 2 0 0 0,1-9 0 0 0,7-1-48 0 0,-4 0 0 0 0,-3-2 0 0 0,-3-4 0 0 0,0-1 0 0 0,6 1 8 0 0,-6 4-8 0 0,-6 0 8 0 0,6 4-32 0 0,0 3 8 0 0,-4-1-8 0 0,-1 3 8 0 0,5-3 8 0 0,-5 1 0 0 0,5 4 0 0 0,-5 1 0 0 0,2-3-32 0 0,1 1 16 0 0,-4 1-8 0 0,1 1 8 0 0,-2 1-32 0 0,2 4 0 0 0,3-5 8 0 0,-3 3 0 0 0,-2 3-8 0 0,-4 0 0 0 0,1-3 8 0 0,2 8-8 0 0,0 0 8 0 0,-1-2 8 0 0</inkml:trace>
  <inkml:trace contextRef="#ctx0" brushRef="#br4" timeOffset="83">15579 13507 8336 0 0,'0'0'216'0'0,"-2"14"-112"0"0,-2-8 8 0 0,2-3-48 0 0,-1 2 0 0 0,1-1-8 0 0,-1 3 16 0 0,-1 3 416 0 0,1-1 8 0 0,1-3-16 0 0,2 5 16 0 0,0 1-360 0 0,0-5 8 0 0,0-3 0 0 0,0 1 0 0 0,0 1 64 0 0,0-1 8 0 0,0-1-8 0 0,5-2 8 0 0,1-1-112 0 0,-5 3 0 0 0</inkml:trace>
  <inkml:trace contextRef="#ctx0" brushRef="#br4" timeOffset="84">8441 13530 8336 0 0,'0'0'216'0'0,"-3"14"-112"0"0,0-8 8 0 0,1-3-48 0 0,-1 2 0 0 0,1-1-8 0 0,-2 3 16 0 0,1 3 416 0 0,0-1 8 0 0,1-2-16 0 0,2 3 16 0 0,0 2-360 0 0,0-5 8 0 0,0-3 0 0 0,0 1 0 0 0,0 1 64 0 0,0-1 8 0 0,0 0-8 0 0,5-4 8 0 0,1 1-112 0 0,-5 1 0 0 0</inkml:trace>
  <inkml:trace contextRef="#ctx0" brushRef="#br4" timeOffset="85">5160 13563 7432 0 0,'0'0'2968'0'0,"-30"25"-2832"0"0,21-15 8 0 0,4 2-8 0 0,-6 5 8 0 0,2 1 232 0 0,5-4 8 0 0,1 3-8 0 0,3-4 8 0 0,3-2-248 0 0,0 1 0 0 0,-3-1 0 0 0,1 4 0 0 0,8-2 40 0 0,-2-3 8 0 0,-3-1-8 0 0,-1-3 8 0 0,3 0-96 0 0,-1-2 0 0 0,-2-1 0 0 0,5-1 16 0 0,-2-2 8 0 0,-1 0 16 0 0,0 0-16 0 0,-2-5 16 0 0,2 1-56 0 0,-3 2 0 0 0,4-2 0 0 0,0-8 0 0 0,5-1-32 0 0,-3-3 0 0 0,-5 4 0 0 0,-6-1 0 0 0,-5 3-8 0 0,8 3 0 0 0,-3 3 0 0 0,-3 1 0 0 0,4 0 0 0 0,1 3 16 0 0,-3 0 0 0 0,1-1-8 0 0,-1 1 56 0 0,-1 4-64 0 0,0 2 16 0 0,-5 2-8 0 0,7-3 8 0 0,0 3-8 0 0,-5 6-8 0 0,5-3 0 0 0,3-5 8 0 0,-3 1-8 0 0,3 0 16 0 0,0-4 8 0 0,0 0-8 0 0,0 3 8 0 0,0-4-16 0 0,3 2-8 0 0</inkml:trace>
  <inkml:trace contextRef="#ctx0" brushRef="#br4" timeOffset="86">19668 13574 7432 0 0,'0'0'2968'0'0,"-30"20"-2832"0"0,22-13 8 0 0,2 4-8 0 0,-4 2 8 0 0,0 1 232 0 0,7-3 8 0 0,-1 2-8 0 0,4-1 8 0 0,4-4-248 0 0,-2 2 0 0 0,-2-1 0 0 0,1 2 0 0 0,9-1 40 0 0,-4-2 8 0 0,-2 0-8 0 0,-1-3 8 0 0,3-1-96 0 0,-1-1 0 0 0,-2 0 0 0 0,5-1 16 0 0,-2-2 8 0 0,0 0 16 0 0,-2 0-16 0 0,-1-5 16 0 0,3 2-56 0 0,-4 2 0 0 0,3-2 0 0 0,2-7 0 0 0,3-1-32 0 0,-2-1 0 0 0,-5 3 0 0 0,-6-2 0 0 0,-5 3-8 0 0,8 3 0 0 0,-3 2 0 0 0,-2 0 0 0 0,3 0 0 0 0,0 3 16 0 0,-2 0 0 0 0,1 0-8 0 0,0 0 56 0 0,-3 3-64 0 0,1 1 16 0 0,-5 3-8 0 0,7-3 8 0 0,0 3-8 0 0,-5 3-8 0 0,5-1 0 0 0,3-4 8 0 0,-3 0-8 0 0,3 2 16 0 0,0-6 8 0 0,0 2-8 0 0,0 2 8 0 0,0-4-16 0 0,3 3-8 0 0</inkml:trace>
  <inkml:trace contextRef="#ctx0" brushRef="#br4" timeOffset="87">12530 13597 7432 0 0,'0'0'2968'0'0,"-30"20"-2832"0"0,21-12 8 0 0,4 2-8 0 0,-6 3 8 0 0,2 1 232 0 0,5-3 8 0 0,1 2-8 0 0,3-1 8 0 0,3-4-248 0 0,0 2 0 0 0,-3-1 0 0 0,1 3 0 0 0,8-2 40 0 0,-2-3 8 0 0,-3 1-8 0 0,-1-3 8 0 0,3-1-96 0 0,-1-1 0 0 0,-2 1 0 0 0,5-3 16 0 0,-2-1 8 0 0,-1 0 16 0 0,0 0-16 0 0,-2-5 16 0 0,2 2-56 0 0,-3 2 0 0 0,4-2 0 0 0,0-7 0 0 0,5 0-32 0 0,-3-3 0 0 0,-5 4 0 0 0,-6-2 0 0 0,-5 3-8 0 0,8 3 0 0 0,-3 2 0 0 0,-3 0 0 0 0,4 1 0 0 0,1 2 16 0 0,-3 0 0 0 0,1-1-8 0 0,-1 1 56 0 0,-1 3-64 0 0,0 2 16 0 0,-5 1-8 0 0,7-2 8 0 0,0 3-8 0 0,-5 3-8 0 0,5 0 0 0 0,3-6 8 0 0,-3 2-8 0 0,3 0 16 0 0,0-5 8 0 0,0 2-8 0 0,0 2 8 0 0,0-3-16 0 0,3 1-8 0 0</inkml:trace>
  <inkml:trace contextRef="#ctx0" brushRef="#br4" timeOffset="88">5383 13656 9344 0 0,'0'0'2352'0'0,"-16"23"-2208"0"0,11-13 296 0 0,5 1 0 0 0,-1-1 0 0 0,-4 0 0 0 0,5 3-312 0 0,6-4 16 0 0,-1 0-8 0 0,-2-6 8 0 0,3 1 120 0 0,-1-1-8 0 0,-1-3 8 0 0,3 4 0 0 0,3-4-152 0 0,-4 0 8 0 0,-1 0-8 0 0,4-4 8 0 0,1-3-32 0 0,3 4 8 0 0,-2-6 8 0 0,0 0-8 0 0,-3 0-40 0 0,0-2 8 0 0,-2-2-8 0 0,0 2 8 0 0,-1-2 16 0 0,0 3-1 0 0,-2 3 9 0 0,-3 0 0 0 0,-3 0-32 0 0,0 3-8 0 0,1 2 8 0 0,-3-2 0 0 0,-1-2-40 0 0,1 4 8 0 0,2-2 0 0 0,-6-1 0 0 0,0-3-8 0 0,-2 2 0 0 0,4 6 8 0 0,-6 0-8 0 0,3 0 8 0 0,1 0 16 0 0,4 0-8 0 0,-4 4 8 0 0,1-2-16 0 0,0-2 0 0 0,6 4 8 0 0</inkml:trace>
  <inkml:trace contextRef="#ctx0" brushRef="#br4" timeOffset="89">19893 13649 9344 0 0,'0'0'2352'0'0,"-16"18"-2208"0"0,11-9 296 0 0,5-2 0 0 0,-1 1 0 0 0,-3 1 0 0 0,4 1-312 0 0,5-3 16 0 0,0 0-8 0 0,-1-4 8 0 0,1 0 120 0 0,0 0-8 0 0,0-3 8 0 0,1 3 0 0 0,5-3-152 0 0,-6 0 8 0 0,1 0-8 0 0,2-3 8 0 0,3-3-32 0 0,2 3 8 0 0,-3-4 8 0 0,1 0-8 0 0,-2 0-40 0 0,-2-2 8 0 0,0-2-8 0 0,-2 4 8 0 0,0-4 16 0 0,1 2-1 0 0,-4 4 9 0 0,-2-1 0 0 0,-2 0-32 0 0,-1 3-8 0 0,0 2 8 0 0,-2-2 0 0 0,0-1-40 0 0,-1 1 8 0 0,3 0 0 0 0,-5-1 0 0 0,-2-2-8 0 0,-1 1 0 0 0,5 5 8 0 0,-7 0-8 0 0,2 0 8 0 0,3 0 16 0 0,2 0-8 0 0,-2 3 8 0 0,-1-1-16 0 0,1-2 0 0 0,6 3 8 0 0</inkml:trace>
  <inkml:trace contextRef="#ctx0" brushRef="#br4" timeOffset="90">12755 13672 9344 0 0,'0'0'2352'0'0,"-16"18"-2208"0"0,11-9 296 0 0,5-2 0 0 0,-1 1 0 0 0,-4 1 0 0 0,5 1-312 0 0,6-3 16 0 0,-1 0-8 0 0,-2-3 8 0 0,3-1 120 0 0,-1-1-8 0 0,-1-2 8 0 0,3 3 0 0 0,4-3-152 0 0,-6 0 8 0 0,0 0-8 0 0,4-3 8 0 0,2-2-32 0 0,1 1 8 0 0,-1-3 8 0 0,0 0-8 0 0,-3 1-40 0 0,0-4 8 0 0,-2-1-8 0 0,0 4 8 0 0,-1-4 16 0 0,1 2-1 0 0,-4 4 9 0 0,-2 0 0 0 0,-2-2-32 0 0,-2 4-8 0 0,2 2 8 0 0,-3-2 0 0 0,-1-1-40 0 0,1 2 8 0 0,2-2 0 0 0,-6 1 0 0 0,0-4-8 0 0,-2 2 0 0 0,4 5 8 0 0,-5 0-8 0 0,1 0 8 0 0,2 0 16 0 0,4 0-8 0 0,-4 3 8 0 0,1-1-16 0 0,0-2 0 0 0,6 4 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0T03:14:14.59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775 6,'-34'-4,"0"2,8 6,0 1,4 2,1 0,3 0,2-1,4-3,3-1,4 11,2-6,3 11,0-11,0 3,0 1,0-1,0 2,0 2,0-2,0 5,0-4,0 1,0 0,-2-2,-1-2,-2-1,-1 6,-4 2,2 16,-5-10,1 10,1-13,-1 7,5-4,-1-2,3-4,0-5,1-1,2-3,0 4,2-2,-1 3,-2 2,-1 3,-1 4,1-2,0-1,1 1,1-9,-1 11,1-7,0 4,-1 2,1 1,2 3,0 2,0 3,0 0,0 1,0 1,0-1,0 1,0-3,0-2,0-4,0-5,0-4,0-2,0-3,0 6,0 3,0-1,0 5,0-6,0 6,0 2,0 2,0-3,0 0,0-3,0-1,0 1,0 0,0 4,0 3,0 4,0-2,2-1,1-2,-1-3,1-1,-3-2,0-3,2-1,1-1,-1-2,2 4,-1-3,-1 7,1 2,-1 1,0 3,1 0,-2 4,-1 2,0 0,0-2,0-4,0-4,0-2,0-5,0-2,0-3,2-2,0 2,0 2,0 3,3 12,-4-8,3 13,-4-12,3 6,-1-3,1-2,-1-1,-2-5,0-2,0-3,0 1,0-1,0 2,0 2,0 1,0 4,0 2,0 1,0-2,0-1,0-1,0-2,0 13,0-15,0 9,-2-13,-2 4,-2 5,-2 4,0 0,0 0,-2-1,1-1,2-2,0-1,0-1,-2-3,0-2,0-1,0 0,0 1,0-2,-1 1,-4 1,4-6,-3 6,4-4,-3 3,1-2,0-1,2 0,-1 0,-1 0,-2 1,-2-1,-1 0,1-1,0-1,1-2,0-2,2-1,0-1,3-1,-2 0,0 0,0 0,0 0,0 0,2-2,2-10,3 3,4-8,0 8,1 0,9 0,0 0,9-1,-4 2,0-1,1-1,1-1,1-2,-1-2,0-1,-1 2,0 0,-1 4,0-1,-4 5,5-4,0 1,3 2,2 2,2 0,2 2,0 1,0 0,0 2,1 0,-1 0,-1 0,-4 0,-2 0,-2 0,-1 0,0 0,1 0,1 2,1 0,11 5,-12-2,10 3,-15-4,4 0,-1-1,0-2,-1-1,0 0,-2 0,-1 0,-1 0,3 0,-5 0,4 0,-2-8,-3-1,-1-9,-5-3,0 3,-1-7,0 5,0-7,0-7,-6-14,-2-6,-5-8,-4 1,0 2,0-3,1 2,3 6,1 8,1 9,3 9,0 5,1 5,2 3,-2 1,2 0,2-4,-1-5,1-8,-2 8,0-7,2 12,1-3,0 5,0 0,-1 2,-1 1,1-2,0-1,-1-6,1-5,1-3,1-2,1 0,0 1,0 1,0-1,0-3,0-5,0-5,0-3,0-14,0 16,0-14,0 25,0-3,0 8,0-8,0 11,0-21,0 5,0-12,0-4,0 1,0 1,0 2,1 5,2 7,0 7,0 5,-3 4,0-4,2-2,1-5,2-1,0 5,2-5,-3 17,2-5,-3 13,1 2,0-1,1 5,6 4,0 2,0 5,-2 2,4 21,-7-14,7 21,-10-17,2 8,0 3,-2-1,-1 2,-1-2,1-2,1-1,0-1,-1-3,2 1,2 3,4 3,0 4,1 3,-1 1,1-1,-1 0,1-2,-1 0,2 1,-3-11,2 5,-4-10,3 5,-1 2,1 2,1 4,-1 5,-1 1,-2-1,-2-3,0-4,-1-5,-1-4,-2-3,-1-4,1 1,3 1,1 2,2 2,-2 1,-1 0,5 4,-5-7,4 4,-6-8,3 6,1 1,0 5,1 5,-2 2,0 2,1 0,-1-1,0-1,-3 1,-1-2,1-2,0-1,1-4,0-1,-3-2,0-3,0-1,0 0,0 1,0 2,0 9,0-11,0 12,0-8,0 3,0 3,0 0,0-1,0 1,0 0,0-2,0 2,0 0,0 0,0 1,0-2,0 2,0-2,0-3,0 1,0-1,0 2,0 5,0-9,0 17,0-20,0 17,0-8,0 7,0-3,0 0,0-5,0-2,0-1,0-5,0-1,0-2,0-3,0-1,2-1,2 2,0-2,2 0,2-1,1-6,-1-21,-2-7,-5-21,-1-1,-2-4,-3 1,-3-1,-10-18,-2-1,2 7,-2-12,-1 1,5 14,-6-23,1-1,1 5,4 10,3 9,1 7,1 9,-1 3,3 12,0 1,1-5,0-8,-3-15,1-6,3 0,3 1,1 5,0 3,0 6,1 6,2 16,-3-1,1 14,-1-1,-1 0,1 0,-3-2,-1-2,-1-1,-2 0,1 2,1 4,1 3,1 2,-5-3,2 2,-3-6,1 1,-1-3,-2-4,-1-5,-5-11,6 11,-9-12,8 16,-4-3,2 2,1 4,2 1,2 4,0 4,3 5,0 17,4 5,1 17,6 0,3 3,2 0,4 2,0 3,0 6,4 18,-5-20,4 23,-1-16,6 20,0-4,4 7,-2-2,0 2,4 6,-2-7,-2-5,-4-8,-3-7,-3-7,1-5,-3-4,-3-4,-3-6,-2-2,-1 0,0-2,0-1,0-3,0-7,0 0,0-3,0 1,0-2,0-1,-7 4,2-5,-7 4,3-4,1 0,-1-1,0 0,-1-2,-1-1,-1-1,-1-2,1-1,1-1,0 0,-2 0,5 0,-5 5,5 3,0 3,3 0,1-5,1 5,-1-3,0 4,-6-3,4-1,-4 2,4-4,-1 0,-4-1,1 0,-2-1,1-2,3 2,-5-2,7 6,-2 0,7 5,1-5,0 8,0-2,0 7,0 3,0 1,0-2,0 0,0-1,-4 4,3-9,-4 1,4-12,13 1,-2-4,14-4,-3-2,21 1,7 1,16 1,-13 0,-5 0,-25 0,5 0,-9 0,6 0,3 0,0 0,5 3,-2 3,-1 2,-3 3,-4-3,-2 0,-4-3,-1 0,-2-1,-2 0,-1 1,-2-2,3 2,0 2,0-1,1 4,-5-7,3 2,-2 3,-3-2,0 7,-5-4,0 1,-8 3,0-5,-8 2,-1-5,-1-2,-1-1,-2-1,0-1,-12 0,13 0,-11 0,13-2,-6-5,-3-4,-1-1,-4-2,-1 1,3 1,1 1,5 3,1 2,3-1,1 1,-1-1,2-1,4-2,4-3,4-2,3-2,1-1,1-1,1-2,0-12,0 11,0-15,0 7,0-15,0-12,0-15,0-3,0-8,0-6,0 2,0-3,0 9,0 7,0 6,-2 6,0 4,-4-6,-2-1,0-2,2 2,3 9,2 6,1 8,0 3,0 18,0-2,0 13,0 3,0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4:45:11.132"/>
    </inkml:context>
    <inkml:brush xml:id="br0">
      <inkml:brushProperty name="width" value="0.2" units="cm"/>
      <inkml:brushProperty name="height" value="0.4" units="cm"/>
      <inkml:brushProperty name="color" value="#CFC413"/>
      <inkml:brushProperty name="tip" value="rectangle"/>
      <inkml:brushProperty name="rasterOp" value="maskPen"/>
    </inkml:brush>
  </inkml:definitions>
  <inkml:trace contextRef="#ctx0" brushRef="#br0">1 80,'37'0,"-3"0,-12 0,1 0,1 0,-2 0,-4 0,0 0,2-1,0-1,-2-1,-1 1,-5 1,-1 1,2 0,-1 0,1-2,2-1,-5 1,5-1,-6 3,2 0,3 0,-4 0,2 0,1 0,-3 0,2 0,1 0,-2 0,5 0,0 0,2 0,3 0,1 0,1-1,-2-2,-4 0,-2 1,1 2,-4 0,3 0,-3 0,1 0,1 0,3 0,1 0,2 0,-1 0,-1 0,-2 0,-1 0,-1 0,0 0,-2 0,-1 0,2 0,-4 0,4 0,-1 0,-1 0,3 0,-3 0,0 0,1 0,-2 0,3 0,-4 0,3 0,2 0,-5 0,4 0,0 0,-3 0,7 0,-10 0,5 0,0 0,-2 0,3 0,0 0,-4 0,5 0,-3 0,2 0,1 0,-1 0,1 0,0 0,1 0,-1 0,1 0,1 0,1 0,-4 0,5 0,-9 0,6 0,-5 0,6 0,-3 0,3 0,-5 0,2-1,0-1,2 0,-2-1,-2 3,0 0,6 0,-5 0,3 0,-4 0,1 0,0 0,4 0,-2 0,-1 0,-3 0,3 0,-4 0,5 0,-3 0,0 0,4 0,-5 0,3 0,-3 0,3 0,-1-4,0 3,0-3,-1 4,0 0,1 0,-2 0,2 0,0 0,0 0,-1 0,2 0,-4 0,7 0,-6 0,2 0,-1 0,1 0,-2 0,4 0,-3 0,4 0,-2 0,1 0,-2 0,-1-2,3-4,-6 3,8-5,-7 6,2-1,4-1,-1 2,0-1,-1 1,-3 2,1 0,0 0,1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0T03:14:21.95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1734,'28'-20,"-1"1,-20 10,3-1,-4 3,2-1,3-3,0 0,0-1,-2 1,-3 2,3-1,5-2,4-4,3-3,-1 0,0 1,-3 1,0 2,-2 1,-3 0,-1 3,-2 2,0 3,1 1,-2-2,1-1,-2-1,0-2,-1 2,1-1,-3 2,1-4,-1 0,-2 2,5-6,-1 0,3-5,1-6,0 1,0-2,0 1,0-1,0-3,3-7,-4 11,2-7,-3 17,1-4,0 2,-2 3,-1 1,-2 1,-2 3,1 0,-2 0,-1 0,0-1,0 0,0 3,0-2,0-2,2-3,2-8,4-4,2-7,1-5,0-2,7-12,-8 19,8-11,-10 23,2-5,-3 4,-2 4,-3 3,0 3,1 0,0-3,1-4,3-8,2-4,2-3,0 1,-1 3,0 3,-2 5,0 4,-3 2,-3 6,2 2,0 0,2 3,5 1,-1 2,3 4,-3 0,3 0,-4 0,3 0,1 0,-5 0,5 0,0 0,-3 0,6 0,-5 0,5 0,3 0,-1 0,1 0,-1 0,-2 0,-2 0,-3 0,0 0,-2 0,2 0,2 0,2 0,2 0,1 0,-1 0,-1 0,-2 0,-2 1,-1 1,-2 1,2-1,0 3,-1 0,0 4,-1-3,0 1,0 0,0 2,0 0,0 0,-1 4,2 2,-1 3,-1 1,-1 0,-1 0,-2 0,1 3,-2 0,1 0,1 1,0 5,2-8,0 9,1-9,1 4,1-2,-1-1,-1-2,-2-2,-1 0,0-3,1-2,-2 1,0-2,1 2,-1 1,2 0,1 1,0 1,1-1,2 1,-1 0,0-2,0 2,0-2,2 4,-3-5,2 9,-3-5,5 7,1 3,0-1,0 0,-3-3,0-2,-1-2,1 0,-1-1,1-2,-1 1,0-1,1 3,-1-2,0-3,-2 0,0-2,-3-1,1 0,-1-2,2 1,-1 1,1-1,-2 0,2 2,2 0,1 2,1 0,-1-2,0-1,-1 0,1 0,0 0,0 1,0-1,1 0,2 2,0-1,-1 0,-2-1,0-2,-1-1,3 3,-4-4,2 3,-2-4,1 2,0 1,2 0,1 0,1 0,0 0,-2-1,-1-1,1-1,1 1,0 1,2 1,-1 0,-1-1,2 1,-1 0,-1 0,0 1,-2 1,2 3,-4-5,4 4,-5-4,3 2,-1 0,1-3,-2 0,-1-1,-2 4,-2-2,-1 2,-1 0,0-3,-5 4,-2-5,-6-2,-1-3,-1-2,-1 0,-1 0,0 0,-1 0,-2 0,1 0,-1-1,-3-3,1-1,-1-2,3 2,1 1,2 1,0 0,1-2,-6 1,-9 1,-12 1,4 1,-12 1,9-2,-13-2,-1 1,-3 0,5 3,6 0,4 0,7 0,2-1,0-1,-1-3,-1 0,-5-2,-1-3,1 0,2 1,9 5,5 0,6-1,0 0,-2 1,-10 3,9 1,-7 0,9 0,-6 0,0 0,-5 0,5 0,-1 0,5 0,3-2,0-2,2-1,-1 0,3 1,1 0,2 0,2-2,1 1,2 0,0-1,29 0,-6-2,27-4,-10-5,22-18,17-10,13-3,-40 23,2 3,39-13,-4 4,-4 4,-2 1,-7 3,12-4,-29 12,9-6,-36 10,4-1,-9-2,-6 2,-2-2,-4-1,-3 0,-2-3,-2 1,-2-2,-7-3,-10-3,-16-7,-13-6,-10-3,0 4,-3 9,-1 9,-1 7,2 5,7 3,7 4,0 0,19 0,-1 0,20 0,-2 0,5-11,2-1,2-13,5-2,8-4,8-3,6-3,3 2,0 2,-3 2,-2 2,-2 0,2 0,1 1,3-2,0 0,-3 4,-3 4,-8 9,-1 3,-45 7,10 3,-35 5,13 7,-3 6,-1 4,-24 24,20-10,-15 19,24-15,7-2,3-1,2-3,14-11,-3 2,14-11,-2 2,2-2,2-4,4 1,1 1,0 0,0-1,2-2,14-4,3-1,14-4,-3 0,1 0,0 0,-2 0,-3 0,-3 2,-6 6,-2 6,-1 15,-8-9,1 8,-7-14,0 7,-2 2,-6 0,-7 1,-8-3,-2-1,-2 0,-1 1,-1-1,0 2,2 4,-1 2,1 4,3-2,5-3,5-5,6-4,3-4,2-3,17-4,6-5,17-8,5-11,6-11,-1-7,-2 1,-6 5,-8 7,-5 5,-4 4,-3 3,-2 4,-1 3,0 2,3 1,2 0,3 0,4 0,2 0,-1 2,6 5,-12-1,8 5,-11-3,4 1,-2 3,-2 3,-3 3,-3 3,-1 2,-2-1,-1 0,-2 0,0 0,-2 1,2-1,0-2,3-1,3 0,4 1,6-3,3 1,1-3,1-1,0 0,-9-5,2 2,-10-5,1 1,-2-1,0-1,-2-2,0 1,4-1,-4 1,3 0,-6 5,3-8,-1-15,-2 3,-3-15,-3 15,0 5,0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0T03:14:48.232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3006,'36'0,"-7"-2,-12-3,-5-2,4-2,0 0,-2-1,1 1,-3-1,-1 1,1-1,2-1,0-1,1-1,0 0,-1 2,-2-1,-3 3,0 2,-1 0,1 3,0-2,-3-1,-1-4,0 2,-4-1,3 0,-2 0,0 0,1-3,-2 4,-1-5,0 4,0 0,0-5,0 6,0-5,0 3,0 4,0-8,0 0,0-10,0-6,0 0,0-4,0 5,0 0,0 5,0 5,0 4,0 4,0 2,0 0,0 1,0-5,0 3,0-1,0 2,4-1,-3 0,2 0,-3-1,0 2,0-4,0 1,0-3,0-6,0-4,0-1,0 0,2 4,0 2,1 4,-1 0,-2 0,0-3,0-4,0-3,0-4,0-3,0 9,0-9,0 6,0-6,3 1,-1 4,1 3,-1 3,-1 4,1 3,0 4,1 4,-2-3,-1-1,0-10,0-4,0-1,2-4,0 5,1-2,-1 2,-1 4,-1 6,0 4,0 5,0-4,0 0,0-3,0-5,0-4,0-7,0-6,0 1,0 2,0 4,0 3,0 4,0 5,0 5,0 3,0-4,0 2,0-12,0-3,0-9,0-7,0 1,0 2,0 7,0 8,0 4,0 4,0 5,0 3,0-4,0-2,0-10,0-4,0-3,0 2,0 1,0-1,0 12,0-5,0 13,0-2,0-1,0 4,0-7,0-2,0-9,0-1,1-4,2 4,-1 2,1 2,-1 3,1 3,-1 4,0 4,-2-1,5 2,0-2,4 1,-2 4,1-3,0 2,0-2,2 4,-2-4,1 4,0-2,-1 0,1 0,0 3,3 0,-2 3,2 7,-5-2,0 5,-4 0,-1-3,-1 9,-1-6,0 2,3-2,-2 1,3 0,-4 2,2-1,1 4,-1-4,0-1,-2-2,0 3,0-3,0 5,0-3,0 1,0 1,0-1,0 1,0 1,0-3,0 2,-2-1,0 1,-3-1,-1 1,-1-2,-2 5,-2 0,-1 1,-1 0,1 0,3-3,0-1,3-3,0-1,3-1,-2 2,26-41,-12 17,21-33,-17 27,-2 5,-2-1,2 1,1 1,-1 1,-1 3,-3 1,-1 0,0 1,-1-1,1-3,-1 0,-3 1,2 1,-2 1,1-1,2-3,-3 3,3 1,-3-3,1 2,0-3,0 5,0-1,0-2,3 2,3 2,0 3,-1 25,-5-7,-4 17,-4-12,-8 4,-3 10,1-8,2 9,5-14,-2 5,0-2,-1 0,2-3,2-1,0 0,-1 0,1-1,0-1,1-1,1-1,1-1,-1-1,1-1,0-1,2 0,2-2,0 4,0-2,23-25,-10 4,19-24,-12 6,-7 11,3-3,-7 14,-1 3,5 2,-4 1,4-4,-1 3,-4-2,5 3,-8 20,-2-1,-15 26,5-19,-25 30,20-31,-17 27,16-25,-3 8,3-5,2-1,4-4,2-5,0-3,1-5,2 0,1-4,17-37,2 2,6-19,-1 10,-7 13,2-5,-2 4,-1 2,-3 5,0 3,-3 3,-1 5,-20 34,2-8,-18 32,5-16,0 1,1 0,5-3,2-4,4-3,1-5,2-5,2-5,3-3,26-36,-8 9,20-31,-17 18,-1 4,0 1,-1 3,-2 3,-2 0,-1 4,0 0,1 4,-1 0,-2 4,0 2,-1 2,-17 32,3-11,-17 27,8-19,0 1,1-1,-2 2,1 0,1 0,2-1,3-1,2 2,2 29,-1-23,1 31,2-22,0 14,3 1,0 2,0-10,0-9,0-8,0-13,0-7,1-5,20-18,-6-3,15-16,-13 1,0 0,-1 1,-1 2,-1 4,1-4,-5 12,3-5,-7 9,3-3,0-1,-1 3,2-3,-1 0,-2-1,0 1,-3 2,1 1,-2 1,0-2,-32 26,15-9,-32 26,21-9,-7 8,-2 6,1 1,-1 2,2-1,4-4,3-5,4-4,4-4,2-4,5-1,2-4,3-4,21-41,-1 9,18-35,-5 15,4-9,0-6,2-1,-1 2,-3 6,-2 3,-2 6,-4 7,-6 7,-2 6,-4 5,-1 6,0 3,0 3,0 0,-3-1,-21 36,5-10,-21 36,8-7,5-6,-4 12,5-13,0 3,-1-1,1 2,0-2,1-1,-1-4,-1 4,7-13,-4 7,7-13,-2 4,1-2,1-3,4-3,1-2,3-3,0-4,4-1,21-21,-4 0,16-20,-11 6,-3 2,-2 2,-2 2,-3-3,-3 10,2-4,-6 12,2 0,-11 29,-6-1,-10 24,-5-10,-2 4,-7 20,-5 20,17-33,2 1,1 0,0 1,1 2,2-2,-1 14,-7 15,11-36,0 5,3-13,4-10,2-8,0-6,27-37,-8 6,22-32,-16 14,-2-1,-2 3,1 1,-3 2,-1 2,0 0,0-1,3-6,-7 12,1-7,-5 16,2-4,-1 2,-1 2,-1 0,-1 3,-2 2,-3 2,1 0,-1-2,0-1,0-2,0 0,0-1,-1 1,-1 3,-1 1,0 2,-2-2,-12 6,-4-1,-12 9,2 7,-4 10,0 11,-3 7,-2 2,-1 1,3 0,0 0,4-3,3-3,3-7,6-5,4-5,3-4,3-2,2-1,1-6,24-29,-2 0,19-30,-8 14,-1 0,-1 1,-1 2,-1 2,-4 5,-1 7,-3 3,-2 3,-3 5,0 0,-4 6,2-3,1-2,0 0,0-1,0 0,-2 3,-1 1,0 0,1 2,3-3,-1 3,-2-1,3-3,-4 5,3-3,0 0,-2 5,5-6,-2 5,-2-2,2 0,0 2,-3-1,6 2,-10 25,3-9,-6 25,0-11,-1 4,-3 3,-6 1,-7 4,-4 1,-1 3,-1-2,1-1,2 2,0-2,1-2,2-2,2-5,2-3,3-3,0-3,2-2,-1-1,6-3,-3-1,3-3,1 1,-2 1,1 0,1-2,0-1,35-53,-11 13,24-40,-17 22,2-1,-9 14,5-3,-12 19,1-1,-2 6,-3 2,-3 4,-3 29,-5-4,-8 26,-6-14,-8 5,-1 0,-3 3,-3 9,10-14,-8 12,13-15,-4 7,3-3,2 0,2-3,4-3,2-5,2-6,2-7,1-3,23-27,-6 3,21-26,-10 7,-2 1,6-10,-13 20,6-11,-13 21,2-2,-3 6,-3 5,-7 36,-5-12,-10 32,-5-19,-7 11,9-12,-8 9,9-16,-2 7,1-2,3-1,1-2,1-5,2 0,3-6,1-3,2-1,2-1,22-26,-2-2,27-32,-20 17,12-12,-13 17,3-3,-5 7,-4 6,-1 5,-3 5,-3 5,-5 25,-4-3,-7 22,-7-9,-6 1,-2-2,2 2,2-4,1-3,7-8,-1-5,7-6,0 6,13-5,-6 1,12-6,-9-2,1 0,4 0,-5 0,3 10,-7 0,-3 7,-1-2,0-3,0 0,0 0,0 1,0 1,0-2,0-1,0-1,2 0,10-5,-6 1,9-6,-5 0,-3 0,6-3,-3-2,-1-1,0-2,-2 2,-1-2,1-1,0 1,0 1,5 3,-4 2,4 2,-5 12,-2-8,-2 12,-4-4,-1-4,-7 4,-1-8,-6 1,1-2,-4-1,-4 0,0 1,1-1,2 0,1-1,0-1,2 0,1 0,2 0,0 0,-7 0,10 0,-8 0,9 0,-3-2,-1-1,2-2,0 0,0 0,1 2,-1 0,2 2,0 0,-1-2,-1 1,0-1,-1 2,2 1,0 0,-1 0,1 0,-3 0,-1 0,-12 0,8 0,-14 0,9 0,-4 0,4 0,3 0,4 0,2 0,4 0,3 0,2-13,3 4,4-13,7 6,14-4,15-7,-6 7,9-6,-19 10,5-3,1-1,-2 0,1-3,-3-2,-1-1,-1-1,-3 6,-1 3,-2 3,-2 5,-3 2,-4 1,-4-3,-9-1,1 1,-7 4,4 3,-1 0,-1 0,-1-1,3 2,-1-1,-1 2,2-1,-4-1,4 1,-1 0,-1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0T03:15:12.984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2981,'29'0,"-5"0,-13 0,-1 0,6 0,0 0,-2-2,0-1,-7-2,1 0,1-3,-1 3,2-4,-2 3,1 1,0-3,-1 2,2-1,-2-2,0 3,1-2,1 3,-3 1,3-4,-4 3,1-5,1 3,-6-2,5-5,-6 4,2-2,-2 2,-1-2,0 1,0 0,0 1,0-4,0 2,2-2,0 5,0 0,0 0,-2-5,0 2,0 0,1 2,1-4,1-8,3-9,2-7,2-3,1 1,0-2,0 2,0 0,0 0,0 2,-1 3,1 5,-3 4,-3 6,-2 3,1 1,-3 5,2 1,-3-1,0 2,0-5,0 5,0-1,0-7,0 2,0-10,0 1,0-5,0-8,0-4,2-6,4-3,0 0,0 4,-1 3,-2 3,0 14,0-5,-3 15,0-3,0 1,0-1,0-7,0-6,0-4,0 2,0 3,0 5,0 4,0 1,0 3,0 3,0 3,0 3,0-4,0 3,0-2,0-3,0 7,0-8,0 7,0-5,0-1,0-3,0-2,0-1,0-3,0-2,0 0,-2-3,0 2,-1 0,0 0,2 2,1 0,0-1,-2-1,0 1,-1-1,0-1,3 2,0-4,-2 11,-1-4,1 11,0-1,0 4,-5 38,-1-17,-2 27,4-26,1-1,0 1,-8 11,7-12,-9 11,8-14,1 5,-1 1,2 0,1-1,-1 0,3-1,0 1,0 0,-1-1,1 0,1 0,1-1,0 1,0 1,0-1,0 1,0 0,0-1,0 2,0 0,0 6,0-5,0 3,0-7,0 1,0 0,0 1,0 0,0 3,0 1,0-1,0 0,0 1,0 4,0 4,0 1,0 1,0 1,0 1,0 1,0-4,0-4,0-4,0-4,0 1,0-6,0 0,0 2,0 3,0 9,0 3,0 4,0 2,0-2,0 0,0-3,0-1,0-5,0-4,0-5,0-4,0 4,2-5,8 0,0-7,4-5,-6-5,-2-4,0-6,0 0,1-1,1 0,-1-1,0-3,-2-4,1-3,-1-3,2-9,-3 13,0-6,-4 16,0-4,0 2,0-3,0 1,0 1,0 0,0 4,0 1,0 1,0 2,0 2,0 0,0 1,0 1,0-2,-1 1,-2-2,-1-2,0 0,-1-6,0-9,-1 5,-2-14,3 13,-3-7,3 2,2 0,0-2,0 2,1 5,-2 3,0 4,1 4,1 4,1 2,0-3,-2 4,1-2,0-1,1 2,1-4,0 2,0 4,0-5,0 5,0-4,0-1,0 3,0-3,0 4,0-4,0 4,0-4,0 3,0-1,0-1,0 1,0 2,0-2,0 2,0-4,0 4,0-13,0 10,0-12,0 7,0-5,0-2,0-2,0 3,0 3,0 3,0 4,0 2,0 1,0-3,2 3,0-1,3 1,0 4,3-4,2 3,-2 3,6 0,-7 4,4 0,1 0,-3 0,3 0,-1 0,0-1,-1-2,1-2,-4-2,5-1,-5 1,2 1,1-1,-3 2,4-4,-4 5,1-2,0-2,-5 0,-1 35,0-17,-3 33,3-30,-1 0,-1-2,2-2,0 5,2-6,0 6,0-4,0-1,-1 3,0-3,0-1,2 3,1-2,0 1,1-2,-1 0,3 1,-2-2,0 0,1 1,0-2,-2 4,2-3,-4 3,1-2,-1 2,2 0,0 0,-1-1,2 0,-2-1,1 1,4 3,0 4,0-5,1 4,-5-6,3 2,-1 0,-1-1,0 2,-1-1,-1 1,2 0,-4-4,2 5,-2-4,0 4,-1-1,0-2,0 2,2-4,-2 3,1 1,-2-1,2 2,-1 0,1-1,1 3,-2-4,2 3,0-1,-1 2,1 0,-1 1,-1 0,0-1,0-1,0 0,0 0,-1-1,-1 2,0 0,2 0,0 0,0 0,0-1,-1-1,-1 1,0 1,0-2,0 4,0-5,0 4,0-1,2 1,0 4,1 0,-1 1,-2-1,0-2,0-2,0 1,0-2,0-1,0-1,0-1,0 0,0 1,0-2,0 3,2 2,0 0,1 7,-1-5,-2 7,0-4,0 3,0-2,0-1,0-4,0 0,2-3,1-3,-1-1,0 0,0 1,2 2,1 4,0 3,-1 1,-1 3,1-1,-1-1,1 0,1-2,-2-1,3 4,-5-7,3 6,-2-8,1 7,-1 1,2-3,-2 0,1-2,-2-2,-1 0,0-3,2 1,0 2,0 3,1 3,-3 2,0-1,0-2,0-1,2-2,0-3,0-3,0-2,-1 1,0 1,2 0,-1-1,2 3,-2 0,0 2,0-3,-2-2,0 0,1 1,1 0,1 0,-1-1,-2 3,0-4,0 4,0-1,2-3,0 4,1-3,-2 1,0 0,-1 2,0-3,0 3,0-3,0 2,0 2,0 1,0 0,0-1,0 0,0-2,0-1,0-1,0 2,0-2,0 2,0 2,0-6,0 6,0-5,0 1,2 3,0-4,0 3,0-2,-2 2,1 1,1-4,0 4,0-1,0-2,1 2,-1 0,0 0,2-2,-2 0,5-1,-1-1,3 0,-1-3,1 0,0 2,-1-2,3 2,-1-6,-1 7,-4-1,0 4,-5 1,-2-2,-8-4,-3-2,-9-4,2 0,0 0,2 0,1 0,2-1,1-3,0 0,2-2,-1-1,0 1,2 0,0 0,2-1,0-1,1 1,-3 0,-3 2,6 1,-24-9,20 7,-18-6,19 7,1 0,1 1,-4-1,-2 1,-5 0,-4 2,-3-1,-4 1,2-1,2 0,2 3,4 0,2 0,2 0,3 0,5 0,-2 0,1 0,-1 0,0 0,-1 0,41-7,-14 3,35-5,-20 4,0 0,6-4,5 0,3-3,-2 2,-7 3,-5 1,-5 2,-2 1,-3 1,-4-1,0 0,-1-3,1-1,-2-2,-2 2,-1 0,-2 1,1-3,-3 4,1-6,-31 7,-2-6,-27 2,6 3,1-1,-3 0,-7-2,-2-3,0-1,1-2,8-1,2-1,6 0,6 2,4-5,9 9,3-5,13 6,1-3,4 1,0-2,4 1,8-3,9-1,8 2,8-3,5-1,5-2,3-1,0 1,-5 1,-5 2,-6 3,-7 3,-6 1,-6 3,-4 2,-2 1,-3-5,-1-2,-6-2,-8 1,-8 5,-9 3,-9 2,-5 2,-6 0,-5 0,-3 0,0 0,2 2,8 2,6 4,9 1,10 0,8 0,6 0,3 1,19-4,6 0,19-6,5-3,5-7,4-7,1-6,-3-5,-6 3,-8 2,-9 4,-9 6,-5 0,-6 0,-4 1,-4 0,-3-1,0-2,0-4,-3-1,-6-1,-5 1,-14 1,11 6,-11 1,11 9,-4 1,-4 2,0 0,4 0,2 1,5 2,3 2,4 2,4 6,2-4,1 4,14-6,6-2,7-8,1-9,-8-8,0-14,-6 10,0-11,-6 11,0-6,-3 0,-3-3,-2 0,-1 0,-5 0,-6 2,-8 4,-6 6,-3 9,-1 8,0 2,3 5,4 9,3 10,5 11,6 4,5-1,4-5,0-5,0-4,0-9,6-2,7-9,7 0,7-2,0-5,2-8,-3-8,-2-11,-3-1,-4-4,-2 0,-1 0,-3-1,-5 1,-2 0,-3 0,-3 2,-7-5,-10-6,-6-4,-3-5,1 1,-2 0,8 20,-1-1,10 25,-1-1,2 4,2 6,34 13,-11-9,28 6,-16-26,-10 5,8-24,-19 21,3-15,-8 18,-2-3,-4 1,-6 0,-5-3,-1 0,0 0,1 6,3 5,1 5,4 1,0 6,5 3,0 5,4 0,1-2,3-5,13-2,-6-3,10-2,-10-2,3-5,-3-5,0-4,-1-4,0 0,-3 0,-3-1,-3-1,-1-1,0 1,0-2,0-4,-1-5,-4-6,-1-1,-1 4,1 5,2 9,2 7,2 5,-3 2,-2-1,1-1,-1 0,3 0,0 1,-4-7,3 2,-3-4,3 6,1-1,2 4,-2-2,-2-1,-1 4,1-4,3 2,1 0,0-2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0T03:15:23.380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2932,'35'-5,"-1"0,-13-3,0-1,-2 1,-2-2,-1 0,0-2,-2 1,3-4,-6 2,-1-2,-4 4,-1-2,1 0,1 0,-2-1,1 0,1 0,-2 0,3-1,-5 5,2-3,-2 7,3-6,-2 0,3-3,-5 3,0-1,-2 1,0 1,0 0,0-1,0 1,0 0,0-2,0-6,0-8,0-10,2-7,1-4,2-1,1 0,-1 1,1-3,-3 22,-1-6,-2 21,0-3,0 3,0 2,0 0,0-3,0-4,0-3,0-2,0-2,0 2,0 0,0 1,0 1,0-1,0 3,0 1,0 0,0-2,0-4,0-4,0-8,0 13,0-26,0 32,3-26,-1 17,1-10,2-4,1 0,0 2,-1 4,-4 3,0 3,2 3,-1 3,1-3,-3 1,0-3,0-3,0-4,0-3,0-2,0 2,0-4,0 13,0-13,2 22,1-18,-1 21,0-14,-1 8,1-8,2-4,1 0,0 1,-1 2,0 4,0 4,1 2,-2 3,-1 3,-1 1,-1 1,0 0,0 0,0-4,0-7,0 4,0-10,0 10,2-6,3 3,3 1,2 0,-3 4,0 3,-1 5,0 3,1 0,1 1,-1-1,5 3,-5-1,1-2,2 1,-38 19,19-7,-32 25,29-22,-6 11,0 3,5-6,-1 9,9-15,1 4,1-1,-1 1,0 0,-1 1,0 0,1 0,-1 0,0-1,-1 0,0-2,1-1,0-2,1 0,-2 3,3-2,-1 0,0 0,3-1,-3 4,4-1,0-2,0 4,0-1,0 6,0-1,0 0,0-2,0 0,0-1,0-1,0-3,8-38,-2 9,5-29,0 8,-2 8,4-13,-2 11,1 0,-4 4,0 3,-1 1,0 0,2 4,-1 2,0 2,-3 7,1-2,-2 5,0-1,2-4,-1 4,2-3,1 3,-3 2,7-5,-7 5,5-1,-2 0,-1 2,4-3,-3 4,2 0,4 4,-4 0,1 1,-4 12,1-2,0 10,-2-7,1 1,0 0,0 1,-1 0,1 0,0 2,-2 1,2 0,2 4,-5-6,4 7,-5-6,2 1,-1-1,0-2,2 0,-2 1,2 1,-2-1,1 2,1 0,1 2,2 3,1 3,1 4,-3 0,0 0,-2 1,-1-1,2-2,-1-1,-1 0,1 2,-5-9,3 4,-4-11,0 4,2 3,1 6,0 4,-1 6,-1 0,1 0,1-2,0-2,-2-2,-1-3,0-2,0-3,0-3,0-1,0 2,0 1,0 3,0 2,0 2,0 9,0-13,0 9,0-17,0 4,0-1,0-1,0 2,0-1,0-2,0-2,0 1,0-1,0 1,0-1,0-1,0-1,0 2,0 2,0 4,0 2,0 3,0 4,2-7,3 8,1-9,3 9,-4-9,2 7,-2-9,2 11,-1 2,3 0,-2-1,-1-6,1-3,-1 0,-1-2,0-2,-2-1,1-1,1 0,-1-1,1 0,-1-1,3 1,-2 4,3 5,-2-7,3 8,-4-10,2 5,-1-1,0-2,1-1,-3-2,-1-1,0 0,1 0,0 1,0-1,-1-3,0-1,-1-1,2 2,-2-4,1 5,-1-3,0 0,2 1,1-4,3 2,-1 0,-1-3,2 3,0-2,-1-1,4 0,-4 0,3-3,-1 3,0-2,1 2,-5 5,-2-4,-8 7,-6-10,-3 1,-4-5,0 0,0 0,-1 0,2-1,1-2,-1-3,-1-3,-1 0,0 1,-2 0,-3 3,-4 1,-3 0,0 0,-4 1,0 1,-7 1,13 1,-15 0,26 0,-15 0,13 0,-5 0,3 0,2 0,2 0,2 0,0-2,1-2,2 0,2 0,1 2,0 1,0 1,0-1,4-10,2 2,8-7,5 5,7-1,6-1,4 0,4-3,4-2,2-2,9-5,8-2,5 1,0 2,-3 4,-4 4,-4 2,-5 4,-9 3,-2 1,-15 3,1-1,-11 2,3 0,1-7,-49 3,5-4,-50 1,17 2,0-3,2-3,4 0,3 1,7 2,10 2,8 0,7-3,12 3,6-2,8 0,2 0,7-4,10 3,7-2,6-1,0 0,-1-1,1 1,-1-2,-2 2,-2 0,-6 1,-6 1,-3 1,-3 3,-2 2,-33-3,1 6,-34-3,8 6,-6 1,-1 2,6 4,9 2,11 1,9-4,7-2,7-5,23-18,7 0,22-16,0 6,4-1,10-2,-21 8,13-6,-21 10,4-3,-4 3,-7 1,-5 0,-1 1,-4 2,-4 1,-4 4,-2 1,-21 1,-5 5,-22 0,-1 4,-5 0,0 0,2 0,5 0,7 2,6 3,2 4,15-1,4 2,12-4,19 1,5-3,20-2,8-3,3-4,2-4,3-4,1-5,3 0,-1 1,-9 2,-9 3,-9 3,-8 1,-6 3,-7 2,-6 1,-18-15,9 3,-15-18,11 6,-1 3,-18-20,10 20,-16-22,17 21,-2-4,4 7,2 4,3 7,-1 40,5-19,-3 29,5-30,2-3,10-1,-4-3,5-4,-8-8,-1 0,0-6,-3 4,-2 0,0-3,0 4,-4-4,-3 4,-4 1,-5 1,2 1,-2 2,1 1,3 2,1 2,2 6,4 9,1 14,2 11,-1 9,0 3,0 1,0-2,-2-1,-3-4,-3-3,0-5,-2-1,5-17,-3-1,5-12,-3-1,-3-6,4-16,-4-19,4-19,1-15,-1-8,0-13,-1-9,-1 1,-3 6,2 12,1 13,1 11,3 13,-1 12,0 10,1 9,0 5,2 43,1-2,2 35,1-16,0 1,0-2,0-2,0-4,0-8,0-6,0-9,0-7,0-6,7-52,0 6,5-53,-7 18,-2-1,-3 0,0 8,0 0,0 9,0 8,-2 12,-4 9,-2 8,-2 8,0 4,1 3,-4 8,3 8,-4 12,5 11,1 5,0 0,1 11,0-21,1 12,3-22,1 1,2-6,0-6,9-45,0 10,10-42,-5 17,1-4,-2-11,0-8,0 1,-1 2,-2 12,-3 11,-4 4,-3 6,0 17,2 1,2 17,5 33,-5-1,3 31,-4-11,0 0,0-4,-2-5,-1-7,0-7,0-8,0-7,0-4,0-43,0 8,0-34,0 23,0-5,0 25,0-1,8 61,-4-14,7 27,-6-29,0-3,0-5,-1-4,-1-2,-1-3,-2-1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0T03:16:49.6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1072,'14'0,"-1"-1,-7-1,-1 1,3 0,-2-1,2 0,1 0,-1 0,0 0,-1 0,-1 0,-1 1,1 0,-1-1,0 2,1-3,0 2,2-2,0 1,1-1,-1 1,-1 1,-1-1,-1 1,0-1,0 1,-1-1,3 1,-2-2,2 1,-1 0,0 1,0-1,-1 0,0 0,0 1,1-1,-2 1,3-1,-2 1,1-1,0 1,2-1,-3 1,2-1,-2 2,2-2,0 1,1 0,1-1,-1 2,0-1,1 1,0-1,3 0,1 1,0-1,1 0,-1 0,-1 0,-1 1,-1-1,-2 1,-1-1,-2 1,1-1,0 1,-1 0,1 0,-2 0,2 0,0 0,0 0,0 0,-1 0,1 0,-2 0,2 0,-1-1,0 1,2-1,-3 1,2-1,-1 0,0 1,1-2,-1 2,1-1,0 0,2 0,0 1,2-1,-1 0,-1 0,-1 0,-1 0,0 1,-2-1,3 0,-2 1,3-2,-1 2,0-1,0 0,-1 0,-2 0,3 1,-3-1,2 0,-1 0,1 1,2 0,0-1,1 0,0 1,0-2,4 1,-4 0,3-1,-5 1,0-1,1 2,-2-1,-1 0,0 0,3 0,-2 0,4-1,0 1,0 0,0 0,-1 0,-1 0,-2 0,-1 0,0 1,0-1,0 1,1 0,-1 0,0 0,0 0,1 0,-1 0,0 0,2 0,-3 0,3 1,-3 0,0 0,4 0,-3 0,2 0,0 0,1 0,1-1,1 0,0 0,0 0,-1 0,0 0,-1 0,-2 0,0 0,-2 0,2 0,-1 0,1 0,0 0,2 0,6 0,3 0,2-1,2 0,3-3,4-1,2-1,1 0,1 0,2-1,5 1,6-1,6 0,3-1,2 1,2 0,32-3,-33 4,37-3,-37 5,18-2,4 1,2-1,-7 2,4-1,-1 1,-5 1,7 0,-5 1,-4-1,-4 0,-10 1,-12 0,-3 1,-7 0,-1 0,-2 0,-4 1,-2 0,-1 0,7 0,-10 0,10 0,-12 0,3 1,-2 0,-4 0,1 0,0 0,4 0,6 0,11-1,12 0,16 0,15 0,4 0,-8 0,-13 0,-13 0,-8 0,-5 0,-9 0,-11 0,-6 0,-5 0,-4 0,5 0,-4 0,3 0,-2 0,0 1,-1 2,-1 2,-4 1,-3-2,-2 0,1-3,1 0,-2 1,2 0,-2 0,1 0,1 0,-2 0,-1 0,1-1,-2 0,3 0,-3 0,1-1,0 0,0 0,0 0,1 0,1 0,0 0,0 0,-1 0,1 0,-2 0,3 0,-1 0,-2 0,2 0,-3 0,5 0,-3 0,1 0,-2 0,0 0,-2 0,-1 0,-1 0,-3 0,-1 0,1 0,-1 0,1 0,-1 0,0 0,-2 0,0 0,0 0,1 0,1 0,1 0,2-1,0 0,2 0,1 1,4 0,-1 0,2-1,-2 0,1 1,0 0,-1 0,-1 0,-1 0,-1 0,1 0,0 0,2 0,-1 0,2 0,0 0,0 0,-1 0,1 0,-2 0,-4 0,-4 0,-7 0,-6 0,-5 0,-7 0,-3 2,1 1,4 1,7-1,1 0,-5 0,-1-2,3 0,7-1,3 0,9 0,-5 0,11 0,-2 0,3 0,1 0,1 0,0 0,0 0,-1 0,-3 0,-1 0,0 0,0 0,1 0,0 0,2 0,2 0,1 0,-2 1,1 1,-1-1,1 0,1-1,-2 0,1 0,-1 0,-4-2,-5-2,-6-1,-3 0,2 1,-14-2,-19 0,-14-1,-14 1,35 2,-4 2,22 0,-6 0,-26 1,-4 0,3 1,9 0,29 0,4 0,-8 0,-10 0,-1 0,3 0,13 0,9 0,3 0,0 0,3 0,1 0,3 0,16 9,-8-6,13 8,-9-8,-1 0,4 0,-3 0,1-1,-1 0,-1 0,0-1,-1 0,0 0,1 0,0 1,-1-2,0 1,1 1,-2-2,1-6,-3 4,0-6,1 3,-1 2,4-3,-2 3,2 0,-1 0,-2 2,3-2,2 1,4 0,6 1,5 1,18 0,-11 0,19 0,-16 0,11 0,3 0,11 0,0 0,7 1,1 2,-5 1,2 2,-8-1,-7-1,-8 0,-7-1,-6 0,-2-2,-3 0,-3 0,-4-1,-5 1,-3 0,-2 0,1-1,0 0,6-3,6-1,5-2,6-1,6-1,5 0,2 0,3 0,-1 2,0 0,-1 1,-2-1,-5 1,-5 1,-2 1,-13 0,5 0,-14 0,2 0,-3 1,-2 0,0-1,-1 0,3-3,0 1,1 0,0-1,0 1,3-2,2-2,1-1,1 1,-4 0,-2 3,-3-1,0 3,-2-1,-1 1,-10-3,-2 0,-15-3,-15-1,-14-3,-12 0,-3 3,5 3,1 2,1 4,0 1,5 1,3 0,5 4,3 2,8 2,6 1,6-2,7-2,4-1,5 0,6-3,28-3,21-11,44-13,-31 5,5-3,14-6,4-2,6-3,0-1,-5 3,-4 1,-13 5,-7 2,14-7,-13 4,-5 3,-6 2,-6 3,-25 11,-8 5,-10 2,-13 6,-30 12,-9 6,-36 17,9-3,30-14,-2 0,3-1,-2 0,-7 4,-3 1,0-1,0 1,1-1,0 0,1-1,1 0,4-3,1 0,-1-1,1-1,3-1,1-1,-32 10,17-5,14-6,8-2,5-1,9-3,11-3,6-1,4-3,3 1,16-2,4-2,15-2,0-5,1-3,-1-3,-1-2,-3 0,-5 1,-5 3,-8 5,-3 2,-3 1,-15 2,1 0,-15 1,2 2,-4 3,-4 4,0 1,2-1,5-1,5-1,3-2,3 0,4-2,4-1,2 0,18-6,-4 0,16-7,-2-1,6-5,6-3,4-5,-1 1,-5 2,-3 1,-7 5,-3 2,-3 2,-7 4,-3 2,-3 3,-2 1,-18 1,2 2,-20 2,2 5,-5 3,-4 4,1 0,3 0,5-2,6-2,4-1,4-3,6-2,3-1,3-1,2-1,-5 3,2-1,-7 3,-1 1,-3 2,-3 2,0-1,3 0,1-2,3-1,2-2,3-2,1 0,2-1,1-1,-1-1,-1 1,-2-1,-3 2,1 1,-2 0,-2 1,-1 0,0 0,0 0,2-2,3 0,2-1,2 0,2-1,17-6,-6 1,13-4,-9 1,1 0,1-2,3-2,2-1,2-2,3-1,8-4,-9 6,9-5,-14 8,5-3,-2 2,1-1,0 2,-2 0,0 1,-2 0,1 1,0 0,1 0,-1 1,0-1,-1 0,1-1,1 0,0 1,-1-1,0 0,-1 1,0-1,-1 0,3-2,-7 4,7-2,-4 2,2-2,0 1,0-1,-1 1,0 1,-1 0,-3 2,-3 1,-2 0,-2 2,-1 0,1 0,0 1,1-1,1 0,-1-1,2 1,1-1,2 0,0 0,2-1,-2 0,0 1,-1 0,-1 1,-2 0,-2 0,0 1,-1 0,3-1,1-1,1-1,2 1,4-2,-4 1,4-3,-4 3,1-2,3-2,-6 4,2-1,-6 2,0 1,0 0,1 0,-1 0,0 0,1-1,0 1,-1-1,0 1,-1-1,1 1,0-1,1 0,-1 0,1-1,3-1,1-1,0 0,0 0,-3 1,-1 0,-1 1,-1 1,-19 6,3 2,-18 6,6 2,0 1,0-1,1 1,0 0,7-5,-2 2,13-8,-2 0,4-1,17-7,-2 0,17-9,-3 0,6-3,5-2,4-2,0-1,-1 1,-2 2,-3 1,-5 4,-3 2,-4 2,-2 3,-3 1,-1 1,-9 3,1 0,-6 2,-22 5,2 3,-25 7,5 2,-8 3,0 0,5-2,8-4,12-5,8-4,4-2,5-1,25-6,1-4,29-9,-3-1,7-3,4 0,-5 3,-7 4,-8 2,-8 4,-6 0,-5 3,-8 1,-5 3,-3 1,-30 5,14-2,-30 6,16 1,-7 2,1 0,4-1,4-3,6-1,2-1,6-2,3-1,4 0,27-6,-2-2,25-4,-5-3,-4 0,0 1,-6 3,-2-1,-11 5,1-1,-15 3,0 1,1 4,1 1,6 4,2 1,9 3,4 0,2 0,-3-2,-7-3,-4-1,-4-2,-4 0,-2-1,-3-1,7-5,0 6,5-3,3 9,11 5,-12-5,10 3,-18-8,0 1,-2-2,-3 0,-2-1,7 4,-5-1,9 5,-3-1,3 3,2 1,0 0,-1 0,0-1,-2-1,-4-3,-2-3,-2 0,-1-2,-1 0,1 2,0-1,1 1,0-2,0 1,0 0,1 0,-1 0,1-1,-1 0,0 0,-1 0,1-1,-1 1,0 0,1 0,0 0,2 1,-1 0,7 4,-6-3,5 4,-5-5,0 1,0 0,-2-1,-1-1,0 1,0-1,1 1,0 0,0-1,1 0,0 0,0 1,0 0,-2-1,0 0,2 1,-2-2,3 3,-3-3,3 1,-3-1,3 1,0 0,-1 1,-1-1,-1 0,0 0,-2 2,0 0,-2 0,0 1,0-1,0 1,-1 0,-2 0,-3 1,-1 0,-2 1,-2 0,0 0,-2 0,0 1,1-1,0-1,2-1,2-1,0 0,2-1,0 0,0-1,1 1,0 1,-2 3,3-4,-3 5,3-2,-2 2,1 2,0-2,1 0,1-1,1-1,2-1,-1 0,1-2,1 2,1-2,2 2,2-1,2-1,1 1,0-1,-1 0,0 0,-1-1,-1 0,-3-2,2 1,3-2,1 0,4 0,-3 0,0 0,-2 0,0 0,-3 0,0 0,-18 6,3-1,-16 6,5-2,4-2,-10 6,13-7,-6 4,11-6,3-1,2 0,22 2,-5-2,20 2,-12-2,0-2,-3 0,-3 0,-2 0,-2 1,-5-2,-1 2,-1 0,1-11,1 0,-1-15,1-1,5-19,-4 21,5-18,-5 21,1-6,-1 3,-2 6,-1 4,-1 5,-1 1,0 4,-16 8,-2 2,-16 9,-2-2,-15 3,-5 1,-5-2,4-2,14-5,5-2,8-3,3 0,4-1,3-1,3-1,-1-1,6 0,-2 0,8 0,-2 0,1-1,7-9,7-1,11-10,7 0,2-1,-2 0,-4 4,-3 2,-4 3,-3 2,-5 3,-4 3,-2 0,-23-1,9 4,-27-2,10 4,-20 0,-5 0,-3 0,-4 1,11 2,2 2,9 1,12 0,5-1,8-1,6-1,6-2,26 0,11-3,23-3,-2-5,0-5,-9 0,2-2,-21 7,2-3,-16 7,0-2,-7 2,-5-1,-10 0,-15-1,-18-1,-16 1,-11 2,-9 3,-7 1,1 1,2 4,5 4,14 4,9 3,12-1,12-2,7-2,8-3,7-1,4-1,30-2,-2-1,36-1,-1 0,6-2,3-5,-10-3,-7-3,-10-1,-10 0,-8 2,-7 2,-6 0,-5 2,-4 0,-6 0,-8 0,-7 0,-10 1,-6 1,-8 1,-24 3,20 1,-20 3,29 7,-10 8,9 3,1 3,8-1,7-3,4-2,8-3,7-3,13-3,17-2,22-3,23-3,20-7,-37-2,1-3,5-6,1-2,-3-2,-1-2,-5-1,-2-1,27-16,-21 7,-9 4,-8 4,-15 10,-4 2,-17 11,-5 1,-9 1,-19 9,-12 6,-11 10,-5 7,5 1,2 0,8-4,9-4,7-5,6-3,6-2,6-4,5-2,3 0,9-1,9-2,24 2,-9-2,21 0,-23-3,4 0,-6-1,-5 0,-2 0,-6 0,-6 0,-6 0,-19 3,-7 1,-24 7,-12 5,-11 6,-11 5,-5 6,6 0,5 0,9 0,14-7,7-1,5-3,18-9,-1 1,16-10,1 2,4-3,30 3,1-1,26 1,-5-1,2 0,1 0,0 0,-4-1,-8-1,-6-2,-6 0,-5-1,-3 0,-5 0,-5 0,-5 0,-2 0,-19-1,-3-1,-32-2,-5 1,-6 0,-1 2,13 1,4 0,8 0,7 2,7-1,9 2,6-2,7 0,32 0,8-1,34-1,5-3,10-4,-38 3,-1 0,25-3,14-1,-37 5,7-2,-13 2,-10 1,-4 1,-10 1,-9 1,-7 0,-29 4,10-1,-22 4,21-2,5-1,-5 3,10-5,-4 2,28-4,-7 0,16 0,-14 0,-2 0,-2 0,-2 0,-2 0,-2 0,-10 9,5-6,-8 7,8-9,-1 2,1 4,0-3,0 3,1 0,0-2,0 4,0-3,0-2,0 3,0-3,0 2,0-1,0 1,0 0,0-1,0 1,-1-2,-1 1,-3-3,-1 0,-1-2,0 0,-2 0,0 0,-1 0,0 0,-1 0,1-1,0-1,1-1,1 1,2 0,0 0,1 1,0 0,0 0,0-1,0 2,0-1,-1 1,1 0,-1 0,1 0,-1 0,1 0,0 0,-2 0,1 0,0 0,0 0,-1 0,1 1,-1 0,-3 1,4-1,-5 1,3-1,-1 0,0 0,1 0,0 0,1-1,0 1,1 0,2-1,-3 0,3 0,-2 0,0 0,1 0,-1 0,1 0,1 0,-3 0,2 0,0 0,-1 0,0 0,0 0,0 0,-1 0,-1 0,0 0,1 1,-1 0,0 0,0 1,0-1,1 0,-1 0,0 0,1 0,0-1,1 1,0 0,-1-1,3 1,-3 0,1-1,1 1,-3-1,2 0,0 0,1 0,-1 0,2 0,-2 0,0 0,1 0,-2 0,2 0,-2 0,-1 0,4 0,-4 0,4 0,-1 0,-3 0,1 0,-4 0,2 0,-1 0,2 0,-1 0,1 0,-1 0,2 0,-1 0,0 0,0 0,-1 0,0 0,0 0,0 0,-2 0,0 0,-4 0,3 0,-3 0,5 0,-3 0,0 0,1 0,-1 0,-1 0,1 0,1 0,1 0,0 0,0 0,0 0,2 0,0 0,1 0,1 0,0 0,0 0,1 0,0 0,-1-1,2 1,-1-2,2 2,-1-1,-4-1,3 1,-3-1,2 1,1 0,0 1,-1-2,-1 1,1 0,-1 1,-2-1,0 0,0 0,0 1,1 0,-1 0,-1 0,0 0,2 0,-1 0,4 0,0 0,0 0,0 0,-1 0,0 0,0 0,-1 0,0 0,-2 0,0 0,-1 0,0 0,1 0,-1 0,0 0,2 0,1 0,1 0,1 0,1 0,-2 0,2 0,-3 0,1 0,-2 0,0 0,0 0,1 0,1 0,1 0,2 0,-3 0,3 0,-3 0,1 0,-1 0,-2 0,2 0,0 0,-2 0,0 0,-2 0,1 0,4 0,-3 0,1 0,-2 0,-3 0,0 0,-2 0,3 0,1 0,3 1,0 0,0 0,-1 1,1-1,1 0,0 1,1-1,1 0,-1 1,0-1,0 0,2 1,-4 0,4-1,-4 1,2-1,0 1,0-1,1 0,0 0,0-1,0 0,0 0,0 1,-2-1,-1 1,-1 0,0-1,-1 1,1 0,-1 0,1-1,1 1,-1 0,5-1,-3 0,2 0,-2 0,0 0,-1 0,-1 0,1 0,1 0,-1 1,0-1,1 1,-1 0,2-1,-1 0,0 0,0 0,-1 0,2 0,-1 0,0 0,0 0,-2 0,1 0,-4 0,4 0,0 0,2 0,0 0,1 0,0 0,-1 0,1 0,-1 0,1 0,-2 0,1 0,-1 0,1 0,-3 0,3 1,-3 0,4-1,-1 1,-1-1,0 0,0 1,-1 0,0-1,0 0,-2 0,2 0,-1 0,1 0,-1 0,0 0,1 0,1 0,0 0,0 0,0 0,0 0,-1 0,3 0,-4 0,4 0,-3 0,-1 0,0 0,0 0,2 0,0 0,0 0,-1 0,-1 0,-1 0,0 1,-2-1,0 1,-2 0,1 0,1 0,2 0,2-1,2 0,1 0,0 0,-1 0,0 0,-2 0,3 0,-3 0,1 0,0 0,2 0,0 0,-1 0,1 0,-2 0,1 0,0 0,-2 0,0 0,-1 0,-1 0,-1 0,4 0,-4 0,3 0,-3 0,0 0,1 0,3 0,1 0,0 0,0 0,1 0,0 0,-1 0,1 0,-1 0,0 0,2 0,-2 0,20-1,3 0,22-3,16-2,17-4,-26 3,7-1,10-1,7-2,2 1,2-1,2-1,-1 1,-1 0,0 0,-2 1,29-5,-9 2,5 2,-22 0,5 3,-29 4,10 1,-7 1,-4 1,-5 1,-2 0,-5 0,-8 0,-4-1,-2-1,-1-1,1-1,-4-2,-2 0,-2 0,-2 0,-1-1,-2 0,0 0,0 0,-2 1,-1 1,0 0,-3 1,0 1,-2 0,-15 1,-4 1,-20 0,-4 1,-8 0,-4 2,-4 2,5 2,4 1,7-1,10-2,6 0,6-2,10 0,5-2,29-10,7-1,25-5,-6 4,5 2,0 2,5-1,1 1,-4 1,-9 1,-8 2,-6 2,-6 0,-4 1,-8 1,-5 0,-5 0,-3 0,-21 1,2 3,-17 2,12 2,2-1,5-2,3 0,3-1,2-2,25 0,8-1,22-1,1 0,6 0,1 0,5 0,-5 0,-18 0,-3 0,-18 0,2 0,-7 0,-5 0,-4 0,-3 1,-8 8,-2-1,-6 8,2-6,2-1,1-3,4-1,1-2,27-5,10-9,16-4,14-14,-18 6,12-6,-13 6,-4 3,-2 1,-10 4,-4 3,-10 4,-6 4,-4 1,-30 3,9-1,-22 2,17 0,3 2,2 0,3 0,2 0,7-1,-1-5,1-3,-2-6,-6-3,-4-4,-2-1,0 2,3 3,4 6,2 2,2 1,3 4,19 0,0 3,18 2,-7 2,0 3,-4-1,-3 0,-2 0,-5-2,-2-1,-4-1,-2 0,-2 1,-1 4,-1 4,-2 0,-3 5,-3-3,-2 4,-1 3,0 1,-1 0,0 0,2-3,2-2,2-3,1-3,2-3,1-3,1-1,4 2,0-3,5 2,1-3,-2 0,2 0,-4 0,0 0,0 1,-2 0,-1 2,-2 2,-5 3,-4 2,-4 4,0 1,1 2,0-2,2-1,0-1,3-5,3-2,2-3,2-1,11 0,1-2,12 0,0-1,-1 0,-1 0,-2 0,-2 0,-4 1,-3-1,-4 0,-3 0,0 1,-1 3,0-1,-2 2,0 1,-1-3,0 2,8-3,-2-1,7-1,-4-1,0 0,-3 0,0 0,-2 0,0 0,3 0,-2 0,0 0,1 0,-1 0,0 0,1 0,-2 0,1 0,1 0,-1 0,3 0,0 0,3 0,2 0,0 0,-1 0,-1 0,-3 0,-2 0,-1 0,0 0,-2-6,1 0,-3-7,-1-3,0-4,0-6,0-7,0-1,-1 2,0 4,0 9,0 3,0 3,0 3,0 2,-1 1,1 2,-1 0,1 1,0-2,1 1,0-1,-1 2,0-1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0T03:17:17.65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304 3179,'18'1,"1"-3,6-11,-10 5,11-10,-12 7,8-5,2-2,-2 0,-2 2,-4 1,-3 3,-4 4,-2 1,-2 0,0-1,0-1,1-1,0-1,2-1,-1-3,2 0,0-2,-1 1,-1 0,-1 0,1-4,-2 9,2-6,-1 6,0-3,-1 0,-1 0,0-1,-1 0,1-3,0 0,0 1,-1-2,1-1,0 0,-1-1,1-1,-1 0,-1 1,0-1,0 2,0 0,-1 1,1 0,-2-2,0 3,0-7,0-2,0 4,0-6,0 12,0-5,0 2,0-1,0 0,0 1,0-1,0 1,0-2,0-1,0-1,0 1,0 0,0 1,0-1,0 0,0-6,0 8,0-7,0 11,0-6,0 1,0-2,0-1,0 1,0 1,-1 1,0 1,-1 0,1 1,-1 1,1 0,-1 0,1 1,1-1,0 0,0 1,0-1,0 1,0 0,0-3,0 9,0-5,0 6,0-1,0-2,0 1,0 0,0 0,0-1,0 0,0 0,0-1,0 0,0 1,-1-1,-1 1,0 0,-1 0,1-1,-1 0,1 1,1 0,0 0,-1-3,1 6,0-4,0 6,0-4,-1 1,1 0,1-2,-1 1,-1-2,1 1,0 1,0 0,0 0,0 0,0 1,0 0,1 0,0 0,0 0,0 0,0-1,0 0,0-3,0 4,0-4,0 6,0-4,0 1,0-1,0 0,0-3,0-1,0-1,0 1,0 0,0 2,0 0,0-1,0 1,0 1,0 0,0 2,0 1,0 1,0-16,0 12,1-11,0 15,2 0,0-1,1 0,0 2,0-1,0 1,0 1,1 1,-1-1,1 1,0 0,-1 1,1 0,-1 2,1 0,0 0,2 1,0-1,1-1,3-1,-4 1,4-2,-4 2,2-1,0-1,-1 1,0-1,-2 1,0 1,0 0,0 2,0-1,-1 0,-2 2,2-1,-1 1,1-1,0 1,-1 0,1 0,1 2,0-2,-1 2,0-1,1 2,-2 1,1 4,-3 1,-1 5,-1 0,0 2,0 0,0 1,0 0,0-1,0 0,0-1,0 0,0-1,0 1,0 0,0 2,0-4,0 5,0-3,1 5,2 2,0 2,1 3,0 0,-2 2,2 0,-2 1,1 1,1-1,1 1,0-2,1 1,0-1,1 1,1 2,0 1,-1 1,0-1,-1-1,-1 7,-2-11,-2 9,-1-14,0 6,0-1,0 1,-2 0,-1-1,-3 0,-1 2,-1 5,-1 4,-1 5,0 4,-1 3,-2 3,-1 3,-3 2,2-5,0-3,1-2,3-4,0 3,1 3,6-17,-1 8,5-17,0 5,0-1,0 0,0 4,0 0,0 0,0-1,0 1,0 0,0 0,0-1,1 0,1 0,2-1,1-2,-1-2,0-2,1-3,-1-1,0 2,-1 2,0-5,0 5,-1-7,1 6,-1 0,-1 2,-1 0,0 0,0-4,0-2,0-2,0-3,0-1,0 1,0-1,0 0,0 1,0 1,-2 1,-2 4,-2 0,0 1,-1 0,-1 3,2-7,-1 4,2-7,0 3,0 0,0 0,-1-2,1-1,0-3,-1-1,1-2,-2 0,2-1,0 0,-1-1,0 0,1-1,-2-2,1 0,-1 0,0 0,0 0,-4 0,6 0,-5 1,4-1,-1 0,-2 0,1 0,-1 0,-5 2,2-2,-5 2,5 1,-1 1,-2 0,-1 0,0 1,0-1,1 0,0-1,1-1,0 1,1 1,2 0,1 1,3-2,-3 1,4-1,-2 1,1-1,1-1,1 1,0-2,0 1,1 0,12-19,-2 4,11-18,-1-6,4-2,-5 4,2-1,-9 15,2-5,-1 2,-3 4,0 4,-1 2,0 1,0 0,0 1,0 1,-1 0,1 0,0 0,0 0,-1-1,1-1,-3 4,0-3,-2 4,1-3,0 1,0-1,0 2,-1 1,0 24,-3-5,-1 19,-1-14,-3 7,0 1,-1 3,1-7,0-1,1-6,-1 5,0 0,-1 0,-1 3,0-1,1 2,1-3,0-3,1-1,1-2,1-2,1-1,0-2,1-2,1-1,1 0,19-17,-1-1,20-18,-2-3,30-17,16-5,-36 28,0 2,41-16,-19 19,-5 5,-7 6,-6 3,-12 5,-11 2,-7 1,-6 2,-5 2,-4 5,-1 2,-2 5,-1-4,-4 5,-4-4,-9 5,-4 2,-4 0,0-1,-3 0,-4-1,2-2,2-1,4-4,3 0,3-2,3-1,4-1,3-1,4 0,2-2,12-2,2-1,16 0,-7-1,9 0,-4 0,9 0,0 1,4 2,-1 3,-3 1,-3 1,-7-1,-6 0,-5-1,-4-1,-3 0,-4-1,-2 1,-7 1,-7 0,-11 2,-8-3,-7-2,-11-1,-26-2,21 0,-31 0,36 0,-11 0,3 0,7-1,1 0,9-1,9 1,8 0,5 1,4 0,5 0,3 0,3 0,18-5,-8 4,19-5,-13 5,3-2,8 1,3 0,2 1,-2 1,-7 0,-3 0,-3 0,-4 0,-2 0,-2 0,-20 5,-3 1,-10 0,-2-2,4-3,-7 1,0 0,1-1,1-1,3 0,4 0,3 0,4 0,1 0,3 0,0 0,0 0,2 0,0 0,0 0,1 0,1 0,-1 0,0 0,2 0,-1 0,4 0,0 0,-1 0,2 0,-3 0,3 0,-1 1,-2 1,3 0,-2 2,2-1,1-1,-3 3,3-2,-2 1,2 0,-1-1,-1 0,1 0,0 1,1-1,0 3,0-2,0 0,-2-1,-2-2,0 1,-2-1,0 0,-2 2,-2-1,-2 1,0-1,0 1,1-1,2 0,3-1,2 1,2-1,0 1,19 0,-10-1,15 0,-10-5,-2 3,4-2,-4 0,4-1,0 1,0-1,2 1,-1 1,3-1,1 2,1 0,4 1,2 0,4 0,1 0,3 0,1 0,-2 0,0 0,-2 0,-2 0,-1 0,-3 0,3 0,6 0,-3 0,8 0,-9 0,7 0,-1 0,8 0,1 0,-2 0,-2 0,-5 0,-2 0,-2 0,-3 0,0-2,-1 1,1-2,-1 1,0 1,2-2,2 0,2 0,0-2,-1 2,6-2,-12 2,9-3,-12 3,6-2,-2 1,0 1,-3-2,-1 1,-4 2,-3-1,-1 1,0 0,2 0,-1 0,-1 0,-2 0,0 1,1 0,-1 1,-1 0,0 0,-2 0,0 0,-2 0,1 0,-3 0,2 0,-1 0,-14 9,8-6,-14 6,10-7,-2 2,1-1,-1 1,0-1,1 1,0 1,0-1,0-1,0 1,1-2,0 1,-1 0,0-2,-2 0,-2 0,1-1,-1 0,1 0,1 0,0-2,1-5,3 1,-1-5,4 2,-2-3,0-3,-2-1,-1-4,0-1,0-2,0-1,0 1,1-2,1 1,1 0,1 0,1 2,-1 0,0 0,-1 2,-1 0,-1-1,-2 0,-2-5,3 9,-1-10,3 14,-2-9,3 6,-1-4,1-3,0-2,-1 1,1-1,-1 1,-1 1,-2-1,0 2,-1 0,1 0,1 2,1 0,1 2,1 1,0 1,1 1,-1 2,0 1,0 2,1 4,0 2,2 21,0-5,1 16,1-11,2 2,1 5,1 6,1 4,1 3,0-1,0-1,6 21,-8-25,6 24,-7-27,1 9,1 2,-2 0,-2 1,0-2,-1 0,-1-3,0-3,-1-2,0-4,0-4,0-2,0-4,0-2,0-4,-1-2,0-2,-1-1,-1-1,-2-2,-2-11,0-10,3-15,2-10,2-17,0-17,0-16,0 40,0-1,0-1,0-1,0-1,0 0,0 4,0 1,0-41,0 13,0 12,0 8,0 10,0 14,0 14,0 9,0 8,-4 6,-5 19,1-1,-3 18,1 2,1 10,-2 18,-2 14,2 7,-1 6,-1 4,-1-2,0-7,1-10,4-16,1-10,2-9,2-15,2-12,0-7,1-5,1-18,0-9,0-20,0-6,0-6,0-5,0-8,0-4,0-4,-1-2,-1-1,0-3,-1 2,2 7,1 10,0 10,0 11,0 10,0 14,0 10,-3 9,-5 15,3 0,-6 21,4-4,-3 17,1 19,3 12,2-28,1 1,1 2,-1 0,2 0,-1 1,0-2,-1-1,1 38,-1-6,1-15,1-11,-1-12,0-15,1-13,1-9,0-9,0-19,-1-19,-2-21,0-19,0 18,1-1,-2-28,1 18,1 0,-1-30,1 44,0 0,0-43,0 15,1 16,0 6,0 22,-2 16,-2 16,0 12,0 14,-2 12,-3 12,-3 10,-1 7,-2 10,-1 11,-1 9,0 6,3-8,2-9,3-13,0-4,4-23,1-1,5-29,0 1,0-7,0-23,0-21,1-33,1 25,0-4,1-7,2-2,0-4,2 0,1 1,1 1,-1 6,2 3,7-39,0 14,-3 17,-2 15,-4 16,-3 15,-2 13,-10 26,-2 5,-10 21,0-6,-2 10,-1 10,-2 14,-1 12,-1 5,3-4,5-10,3-12,5-11,2-10,2-9,2-12,2-10,0-10,-3-38,-3-22,0-8,-3-21,3 25,-1-19,1 8,1 6,3 5,-1 10,2 5,1 13,1 12,1 9,0 7,-1 26,-1-4,-3 22,-1-8,-1 5,1-1,0-1,-5 2,7-13,-5 8,8-18,0-1,-1-6,2-4,1-35,2 2,1-33,3 6,-1 3,1 0,1 0,0 4,0 0,0 13,-2 13,-1 11,-3 9,-1 17,-1 7,0 21,0 3,0 21,0 21,0-38,0 2,0 2,1-1,0 1,1-2,4 45,3-6,1-5,1-14,-2-11,-1-13,-2-16,0-13,-1-8,0-6,1-9,3-22,2-26,-4-1,-1-4,4-36,-3 14,0-5,1 12,2-2,-2 10,1-2,1 0,4-27,1 1,0-1,0 0,0 4,0 1,-1 4,1 1,2-4,-1 1,0 10,-1 2,-1 5,0 2,-2 7,-2 3,8-37,-4 20,-1 16,-2 10,-2 10,-3 15,-2 11,-1 10,-2 64,-1-23,0 17,0 6,0-10,0 0,1 20,1 5,2 8,3 3,2 0,2-1,2-5,2-2,1-10,0-3,0-9,0-3,12 41,-2-19,-6-15,-5-22,-4-16,-3-12,-3-6,-2-6,-2-10,-1-17,-1-16,-6-18,-7-9,-4 3,-12-10,14 31,-9-11,13 25,-3-7,1 5,1 3,2 4,2 3,0 4,2 3,0 4,0 3,1 1,-1 0,3 1,0 2,1 2,0 25,1 3,0 38,2-20,0 22,0 4,2 7,1-5,1 3,1-21,1-2,9 44,-2-2,-2-17,-4-18,0-8,-3-16,-2-10,-1-10,-1-8,0-40,0-4,0-41,-2-4,-6-12,1 46,0 0,-2-3,0 3,-6-20,1-7,5 31,-2-8,2 10,1 11,2 10,1 9,1 8,0 4,-3 17,2 5,-4 23,4 6,-1 14,1 11,1 11,0 8,-1-5,0-9,0-2,4-36,-3 9,4-33,0-1,0-58,0-15,0 2,0-5,0-3,0-1,0-2,0-2,0 1,0 1,0 5,0 2,1 7,0 2,2-44,3 10,2 9,-1 14,0 19,-2 18,-2 15,-1 59,-2-23,0 56,0-33,0 29,0 11,0 2,0-7,0-15,0-11,0-10,0-10,0-12,0-10,1-9,1-6,1-37,-2-14,0-40,-1 36,0-1,0-7,0-2,0-6,0 1,0 13,0 2,0-4,0 4,0-13,0-12,0 15,0 4,0 15,0 13,-2 15,-2 11,-3 12,-2 11,-1 13,-3 11,-1 12,0 20,-1 20,7-44,1 2,0 3,0 1,1-1,0 1,0 12,0-3,-2 19,3-31,0-4,0-7,-2 8,0-4,0-15,3-14,0-9,-1-49,-1-12,2 5,-1-4,0 0,1 0,-1-2,0-1,1-3,0 0,1 4,0 1,1 2,1 1,0-40,1 19,0 13,0 19,0 16,0 17,-4 37,0 5,-6 43,2 8,0 12,5-45,0 2,0-1,2-1,-1 2,1-1,0-1,1-1,0 37,0-13,0-16,0-9,0-10,0-15,0-8,0-8,0-5,0-21,0-12,0-25,0-16,0-13,0-16,0 44,0-1,0-3,0 0,0 3,0 2,0-39,0 16,0 21,0 12,0 16,-1 15,-1 12,-3 11,-3 13,-3 12,-3 9,2 7,-2 12,-1 30,5-27,4-15,0-1,1 11,0 9,1-9,2-7,-1-6,1-4,0-11,-1-10,2-11,-1-5,1-5,-1-17,1-15,0-25,-3-18,-1-12,-1-9,0 7,1 5,1 11,3 4,0 23,1 5,-1 28,-1 2,-3 30,0 1,-2 25,3-5,2 7,1 7,1 11,0 5,0-2,0-4,0-7,0-9,0-4,0-8,0-7,0-7,0-10,0-3,0-7,1-31,1 8,1-28,3 20,0 2,-1 6,-1 6,-1 9,-1 35,-2 17,0 7,0 12,0-16,2 17,4 6,5 5,4-9,4-6,0-9,-1-13,-2-6,-4-12,-1-9,-1-8,-2-3,-1-5,-1-9,1-13,-1-15,-2-19,-2-15,-1-12,-1 24,0 2,0-7,0-25,0 53,0-6,0 5,0 15,0 12,0 8,0 18,0 1,-1 17,-1-1,0 6,0 4,2 5,0 7,0 7,0 5,0-4,0-7,0-7,0-9,0-2,0-15,0-6,0-12,0-33,0-8,0-46,-1-13,-1 42,1 0,-2-4,1 0,0 4,-1 2,0-40,2 7,1 17,0 11,0 13,0 16,0 11,1 10,0 27,0-7,0 18,-1-11,0 6,0 6,0 7,1 2,1 4,3 2,1-1,1 0,0-3,0-4,-1-6,0-6,-1-7,-2-7,-2-5,0-9,-1-25,0 4,0-29,-3 12,-6-14,-4 4,-6-1,0 5,3 9,2 8,6 14,3 8,1 5,3 17,0 5,1 20,0 1,0 11,0 6,0 11,2 11,4 9,-1-31,1-1,6 21,-5-29,0-3,1 2,3 10,-2-7,1 2,-1-9,-1-6,0-8,0-9,0-8,0-3,0-6,0-1,0-3,3-3,0-5,1-3,0-5,0-2,-1 0,-1 1,-2 0,-1 0,-3 3,1-4,-3 4,-1-5,-1-2,-3-4,-4-1,-3-1,-2 1,2 3,3 3,1 4,3 5,1 4,8 20,1-2,14 20,-9-16,11 9,-9-9,5 5,1 1,-2-3,-1 3,-3-2,-2-2,-1-2,-2-4,-2-3,0 0,0-1,-1 0,1-1,-2-2,0 0,0-1,-1-2,1 0,-1 0,0-1,2 0,-1 2,1 0,-1 1,0 0,3 4,3 2,2 2,2 1,0 1,1 1,0 1,-2-2,0-1,-2-3,-1-2,-1-2,-4-1,0-3,-1-2,0-1,-2-13,0 5,-3-16,0 6,0-4,0-3,0-1,0-1,-3-3,-3-2,-3-3,-2-2,-1-3,1 0,1-1,1 0,1 1,2 0,1 3,1 3,0-2,0-3,-1-1,1-19,1 23,-2-34,4 45,-2-27,1 19,0-10,-2-10,-1 0,1-2,-2-2,1 4,-2-2,0 1,0-1,2 2,-1-3,0 1,0 1,-1-1,2-2,-1-4,2-4,-2-4,2-17,1 24,0-26,0 29,0-6,-1 8,1 3,-2 5,-1-5,-1 6,-1 7,1 4,1 8,1 3,0 4,1 3,0 1,0 1,0 1,2 0,0 2,1 0,-1 1,2 1,-1 0,-2 0,1 5,-2-1,1 4,1 0,-3-2,1 2,-1-1,0 3,1 1,-3 0,2 1,-1 0,0-1,1-1,1 0,-1-1,1 1,-1-1,1 0,-1 1,0-2,1 1,-2-1,1 0,-2 0,0 0,0 2,0 1,1 1,0 0,0 0,0 0,-1 0,1 0,0 0,0 0,-1 0,1 0,-1 0,0 0,1 0,1 0,-1 0,0 1,-3 4,5-1,-4 6,4-1,-1 2,1 0,1 1,0 2,0 1,0 3,0 2,-2 0,-2 4,-1 3,-2 6,0 4,0 4,0 4,0 5,0 5,0 6,1 6,-1 1,-2 1,3-16,-3 9,3-9,1-9,0 0,6-26,-1 1,2-5,-1-4,2-3,0-4,7-15,5-6,10-17,2-1,-1-1,7-6,-13 15,10-9,-11 12,4-2,-3 5,-1 2,-2 3,1-1,0 2,-2 0,-2 2,-1 0,0-1,-1 1,-2-1,-2 1,0 2,0 0,0 1,-3 1,0 3,-2 0,0 3,-13 19,1-1,-12 21,3-4,-1 4,1 3,2 3,3 3,4 2,2 0,4-5,2-2,1-7,3-6,0-7,0-8,0-4,1-4,9-11,-2-6,8-14,-8-7,0-7,0-9,-1-7,1-10,1-7,-1-4,1 0,2 6,-1 8,-1 6,-1 7,-1 3,0 7,-1 11,-1 9,-2 9,-2 7,-1 3,0 16,0 1,0 15,0-5,-1 1,-1 1,-2 0,0 5,0 5,2 6,1 2,1 2,0-3,3-4,3 1,5-5,3-2,4-2,-6-16,1 2,-7-11,1 1,-1-2,-1-3,0-1,1-3,-1-4,0-7,-3-9,-1-9,0-6,-1-4,0-1,0 0,0 1,0 2,0 2,0 6,0 8,0 10,0 6,0 6,0 13,0 1,0 10,0-4,0-1,0 0,-1 2,0 2,-1 2,1 2,0-1,1-2,0-4,0-3,0-5,0-3,0-2,0-3,-7-19,1-3,-7-23,1 0,-2-3,-5-3,1 4,-2 6,2 2,1 7,1 3,3 5,3 5,2 5,3 3,1 2,0 1,2 1,-4 0,3 1,-4-1,2 0,1-3,0 0,1 0,1 0,-1-1,-1 0,0 0,-1-2,0-3,-1 0,0 0,-1 2,1 0,1 3,1 0,1 3,-1-1,2 2,-2-1,2 0,-2 1,0-1,0 3,-1 1,0 0,0 8,0 2,2 7,1-2,0-1,1 0,-1 0,0-2,0 2,-1 0,1-4,-2 2,2-5,-2 2,1 1,0-1,-1 0,1 0,0 0,0-1,1 2,-1 0,-1 2,-1 1,0 2,0 1,-1 0,-1 3,-1-1,0 2,0 0,0 1,-3 3,4-7,-2 4,5-10,-1 2,0 1,1 0,0-1,2 1,1 0,0 1,1 2,0 4,0 5,0 4,0 6,0 5,0 4,0 3,0-2,0-2,0-1,0-1,0 11,1-17,2 11,2-20,3 7,1-1,2-2,2 3,1 0,1 0,1-4,-1-5,-1-6,-1-3,-2-4,-1-4,-2-2,-1-3,-1-2,0-3,2-5,1-8,1-12,-1-13,0-13,-3-1,-1-2,4-9,-2 4,1-1,5-9,5-24,-10 46,-1 0,11-47,-3 13,-2 13,-2 16,-4 17,-2 11,-1 12,-2 10,-2 25,0 2,0 23,0-4,0 9,0 28,2-22,3 41,3-28,7 21,0-9,1-6,-2-8,-5-13,0-5,-2-18,-3-10,-2-7,-1-6,-1-5,-1-21,-3-5,-5-23,-7-2,-3-5,-3-3,2 3,-5-9,10 25,-4-10,11 25,-1-3,3 7,3 8,2 8,5 16,-2-2,5 10,-3-8,0-1,1-2,-2-2,0-2,0-1,-1-2,1-17,-3-6,2-23,-2-6,0-3,-4-8,0 8,-3-2,-1 2,2 12,0 3,2 15,2 9,1 7,-3 24,-1 9,1 26,1-8,3 5,0-7,0 6,0 1,0-2,0-3,0-7,0 0,0-8,0-6,0-6,0-6,0-3,0-4,-6-34,-4-12,-4-13,-2-4,5 21,-2-10,2 7,1 4,4 12,4 13,0 9,2 23,0 5,0 17,0-5,0-2,1-1,2-2,1 0,0-3,0-6,-1-7,2-4,-2-7,1 1,0-3,-1-1,0-1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0T03:18:00.84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1 552,'11'-8,"-2"0,-7 5,0-1,2-2,-2 2,2-1,0 0,-1 2,1-2,1 1,-1 0,3 0,-1-2,4-1,3 0,1-2,0 1,-1 1,1-1,-2 2,-2 0,-1 2,-2 1,-2 0,-1 0,1 1,0 0,0-1,2 0,-3 1,3-2,-2 2,0-1,1 0,0 1,-1-1,0-1,0 2,-1-1,2 0,-1 1,0 0,0-1,-1 1,1-1,1 0,-1 1,1-2,0 1,-2 0,3 1,-2 0,0-1,1 0,0 0,2-1,-1 1,0-1,-1 1,0 0,-1 0,0 0,0-1,1 1,1-2,0 1,0 0,0 0,0-1,0 1,-1-1,0 2,-1 0,0-1,-1 2,2-1,-2 1,1-1,2 0,-3 0,4 0,-3 0,2 0,0-1,1 0,2 0,-1 0,1-1,-2 1,-1 0,-1 1,0 1,-1 0,0-1,0 1,0-1,1 1,2-2,0 0,0 0,1-1,-1 1,1-1,0 0,-1 1,-1 0,0 0,0 0,-2 2,0 0,0 0,0-1,2 0,0 0,-1 0,2 0,-1 0,3-1,-4 1,4 0,-5 0,2 1,-1 0,0 0,1-1,-1 0,0 1,2-1,0 0,1-1,0 0,0 0,-1 1,0 0,0 0,-2 1,0 0,-1 0,0 0,0 0,1-1,4 0,-2 0,5-2,-3 2,4-2,-1 1,0 1,1-1,-2 0,1 1,-3 0,-1 1,-1 1,1-1,1 1,1 0,1 0,0 0,-1 0,0 1,-3 0,0 0,1 0,1 0,4 0,-4 0,2 0,-2 0,3 0,1 0,2 0,0 1,0 1,-3 1,-2 0,-1 1,-2-1,-2 0,0 0,0 0,1 0,1 0,0 0,0 1,0 1,1-1,3 3,-4-3,2 1,-3-2,0 1,1-1,-1 2,1-1,1 2,1-1,2 2,1-1,1 2,1 0,2 1,0 0,1 1,1 0,0 0,0 0,0 0,1-1,1 2,-1-1,4 1,-8-4,4 3,-6-3,4 1,-2-1,-2-1,-3-1,-2-1,-2 0,-2-1,-1 0,0 1,0-1,0 0,1 0,-17-1,8 0,-12-1,12-1,-1 0,-2 0,-5 0,4 0,-5 0,5 0,-3 0,-1 0,-2 1,1 0,0 0,-1 0,1 0,-3 1,-2-1,-4 0,-4 0,-4 0,-3-1,-2 0,-4 0,-2 0,-1 0,-3 0,0 0,-13 0,20 0,-18 0,20 0,-10 0,0 0,-2 0,2 0,6 0,2 0,3 0,1 0,-1 0,5 0,4 0,1 0,4 0,2 0,0 0,3 0,1 0,2 0,1 0,-20 6,14-2,-16 6,19-3,1 0,0-1,3-1,0-1,4 0,0-1,2 0,1-1,-1 1,1-1,0 1,-2 1,2-2,-1 1,-1 0,0 2,-1 0,-2 1,1 0,-1 0,3-2,1 0,1-1,-1 0,2 0,-3-2,-1 1,-2-1,0 2,-4 1,5-2,-3 2,4-2,-1 1,0-2,0 0,0 0,-1 0,2 1,1-2,1 1,19 1,-9-2,16 1,-14-1,4 0,4 0,3 0,1 0,0 0,-2 0,0 0,1 0,1 2,1 0,1 2,-1 0,4 0,-1 0,1 0,0 0,-4 0,0-1,-2 0,2 1,-8-3,2 1,-8-1,1-1,0 1,0 1,1-2,0 1,2 1,0-1,1 1,1-1,1 1,0-1,-1 1,0-1,0 0,0-1,-2 1,2-1,-1 0,1 0,0 0,3 0,-6 0,5 0,-5 0,1 0,1 0,-2-1,-1 0,-1 0,-1-1,-1 0,1 0,-2 0,3 0,0 1,2-1,1 1,2-1,1 1,-1-1,1 1,-1 1,1-1,-3 1,2 0,-1 0,4 0,2 0,4 0,1 0,1 0,-1 0,-1 0,-1 0,-1 0,0 0,-1 0,1 0,2 0,3 0,2 0,0 0,-1 0,0 0,-1 0,2 0,12-2,-16 1,10-2,-18 2,4 0,0 0,-2 0,-2 0,-2 0,1 1,1-1,4-1,2 0,2 1,-1-1,0 1,0-1,-2 0,-2 1,-4 0,-4 0,-2 1,-3 0,-21-8,7 3,-17-7,12 5,-1-1,-5-5,5 4,-10-10,6 5,-7-5,-18-10,11 8,-16-7,24 15,-6-2,4 2,-14-3,11 2,-7 0,17 6,-6-1,0 2,0 1,1 3,-1 2,2 0,1 1,0 0,2 0,-3 1,-3 2,0 1,-2 2,-1 2,-7 2,8-3,-13 3,13-4,-6 1,5-2,3 0,2 0,1 1,2-1,5 0,5-2,3 1,2-2,2 1,1-1,-1 0,-1 1,-3 0,-1 0,-1 1,0-1,-1 1,-2 1,-4 3,4-2,-3 3,6-4,-2 2,3-1,1 1,2-2,1 0,1-1,0 0,-2 1,-2 1,-2 1,0 0,0 0,0 0,-1-1,0 1,2 0,0-1,3-1,2 0,0-1,1 0,0-1,1-1,-1 2,1-2,-2 1,0-1,0 2,-2 0,-1 1,-1 1,-1-1,1 1,0-1,1-1,2 0,2-1,1-1,-1-1,0 0,0-1,-1 0,1 0,18 6,-8-5,17 4,-11-5,2 0,3 0,1 0,0 0,-1 0,-4-2,-1 1,0-1,0 1,1 0,3 0,8-2,-6 3,9-3,-8 1,4-1,2-1,1 0,0-1,1 1,-3 0,-1 0,2 0,2-1,2 1,1-1,-1 0,1 0,0 0,-1 0,0 0,-2 1,-2-1,-3 1,3 0,-10 1,6 0,-8 2,4-1,1 0,-1 0,2 1,0 0,0 0,0 0,0 0,-1 0,-1 0,0 1,3-1,1 0,3-1,2 1,0 0,2 0,2 0,1-1,-2 1,-2-1,7 0,-15 1,11 0,-16-1,3 1,-1 0,-1 0,0 0,-2 1,-1 0,0 0,2 0,3 0,0 0,1-1,-1 0,1 0,0 1,-2-1,-3 0,-2 0,-2 1,-1 0,-1 0,-2 0,2 0,-18-6,8 3,-13-4,10 4,3 0,0 1,-2-2,1 1,-1-1,2 2,0 0,-2-1,2 1,-1-1,0 1,0 1,-1 1,-2 0,4 1,-3 0,3 1,0 1,-3 0,3-1,-1 1,1-1,-1-1,-1 1,1-2,1 2,-2-2,1-1,1-2,0-2,2 0,0 0,-1 1,1 0,0-3,1 4,-1-4,0 3,0 0,-7-2,-15 3,2 0,-11 2,22 1,3 0,28 0,-8 0,14 0,-10 0,1 0,4 0,-7 0,2-1,-10 0,2 0,-3 1,0-1,0 1,2-1,2 0,1 1,-1 0,-1-1,-1 0,0 1,2-1,2 1,4 0,5 0,3 0,4 0,1 0,4 0,-10 0,2 0,-10 0,0 0,-3 0,-2 0,-3 0,-2 0,1 0,-1 5,1-3,-2 4,3 1,-3-4,3 4,-3-4,-1 0,3 2,-4-1,1 2,-2-1,0 0,0 0,0 1,0-2,-1 2,-1-1,0 0,-1 0,1-1,-1 1,0 0,0-2,0 3,-1-1,0 0,-1 0,1-1,0 1,1 0,-1-1,1 0,-2 0,3-1,-3 1,0 1,1-1,-3 1,2-1,0 1,2-2,0 1,0 0,13 0,-3-1,11-2,-4-2,5 0,2-1,1 0,-1 1,0 1,1-1,2 0,-1-1,-2 1,0-1,-2 0,-2-1,-3 1,-4 0,-2 0,-2 1,-1 0,-17-7,6 4,-15-5,11 5,-4-3,6 3,-5-1,5 2,-1 0,0 0,1-1,0 1,-1-1,0 1,-1 0,2 0,-1 1,2 0,1 0,1 1,0-1,0 1,18-1,-10 1,15 0,-10 1,4 0,-2 1,5 1,-3 1,3 0,1 1,1 0,0-2,1 1,-1-2,1 0,0 0,0-1,1 0,-2 0,-2 0,-3 0,-1 0,-3 0,-2 0,-2 0,2 0,-1 0,2 0,0 0,0 0,1 0,-1 0,0 0,-1 0,-1 0,0 0,0 0,0 0,3 0,-3 0,1 0,-1 0,0 0,0 1,1 1,-1 1,4 0,1 1,3 0,2 0,-6-1,3 1,-4-2,1 0,0 0,2 1,1 0,3 0,2 0,0 0,1-1,-1 0,1 1,-1 0,0 0,-1-1,1-1,1 0,0 0,-1-1,0 0,1 0,0 0,4 0,-8 0,7 0,-4 0,4 0,2 0,3 0,-2 0,1 0,0 0,-3-1,1 0,-2 0,-2-1,-3 0,-1 0,-1 1,-3 0,-2 0,-2 0,-1 0,1 1,0-1,3-1,4 0,-3 0,4 0,-4 0,4 0,-2 0,2 1,-1-1,1 1,0-1,-1 0,0 0,3 0,3 1,5-1,9-1,5 0,1-1,0 0,-6 1,-5 0,1 0,-3 0,6 1,-12-1,8 1,-11 1,6-1,0 1,-2 0,2-1,2 1,2-1,0 1,-2 0,1-1,1 1,-1-1,-3 0,-2 0,-4 1,-3 0,-3 0,-4 0,-1 1,-2 0,0 0,-20 5,6-2,-19 5,3-1,-9 2,-6 1,0 0,4-1,-3 0,3 0,-4 0,15-3,-3-1,7-3,-5 1,-3-1,-1-1,-1 0,0-1,5 0,5 0,3 0,4 0,2 0,1 0,0 0,-4 0,-3 1,-1 0,-1 0,1 0,2-1,3 1,2-1,3 1,3 0,1-1,-1 0,-4 0,-5 0,-5 0,-2 0,-2 0,2 0,3 0,3 0,4 0,2 0,4 0,2 0,-2-3,-1 1,-2-1,1 1,1 0,1-1,0 0,-5 0,5 2,-4-1,6 1,-1-1,-3 0,2 0,-5 1,2-1,-1 0,1 1,1 0,1 0,2 1,0-1,0 0,-1 0,-1 0,-1 0,-2 0,1 0,0 0,-6 0,7 0,-7 0,7 1,-3 0,1 0,3 0,1 0,1 0,-2 0,-1 0,0-1,0 0,1-1,2 1,-2-1,-3 1,-4 1,-3-1,2 1,1 0,2 0,1 0,-4 0,-5 0,5 0,-4 0,9 0,-2 1,2 0,1 0,-1 0,-2 0,-2-1,1 2,2-1,1 0,1 0,-3 0,-5 0,-4 2,-1-1,4 0,3-1,2 0,-1 0,-5 1,-3 4,6-3,-3 3,11-4,-3 1,1 0,-7 2,-3 0,0 1,0-1,7-2,3 0,1 0,1 0,2-1,2 0,-1-1,-3 0,-3 0,-4 2,4-2,1 1,5-2,-1 1,0 0,22-1,-10 0,17 0,-13 0,1 0,0 0,1 0,-2 0,1 1,-1 0,2 0,0 0,2 1,1-1,0 1,1 0,2 0,0-1,0 1,-1-1,-2 0,1 0,-7 0,2 0,-5 0,0-1,2 1,-1-1,2 0,2 0,1 0,3 0,0 0,-1 0,-1 0,-2 0,-1 0,-3 0,-2 0,0-1,0 0,1 0,1 1,1 0,2-1,6 0,-4 1,5-1,-6 0,2 0,0 0,-1 0,-1 1,0 0,1 0,0 0,2 0,3 0,1 0,2 0,0 0,0 0,-1 0,-1 0,-3 0,-3 0,-1 0,-1 0,1 0,2 0,-3 0,4 0,-3 0,2 0,1 0,1 0,0-1,-1-1,0 0,-1-1,-1 1,0 0,2 0,-1 0,2 0,1-1,2 1,1 0,0 0,0-1,0 1,-1-1,4 0,-7 1,5-1,-7 2,3-1,0 1,3-1,2-1,1 0,1 1,-2-1,3 1,1-1,0 1,-2 0,-1 0,-2-1,2 1,1-1,0-1,1-1,0-1,2 0,0-1,8 0,-13 3,9-3,-13 3,5-1,0 0,-1 1,0 1,0 0,-1 1,-2 0,2-1,2-1,3-1,3-1,-1-1,-5 1,-2-2,-1-3,3-3,4-4,-3 1,-3 1,-10 7,-1-1,-6 6,1 0,-2-2,0 3,0-4,0 3,0-2,0-1,1 0,1 0,-2 1,0 1,0 0,0 1,-1-2,0 1,-1-2,0 2,0-2,0 1,0-2,0 0,0 0,-1 1,-1 1,-1 2,-3 0,-1 2,-4-1,-1 2,0 1,-1 0,0 0,0 0,0 0,-1 0,-2 1,2 0,0 2,0 0,2-1,-4 1,4 0,0 1,3 1,1-1,1 0,1 0,0 0,0 1,1 0,-1 0,-1 2,-2 0,-2 1,-1 1,-2 0,1 1,1-1,1-1,1-1,2-2,2 0,0 1,1-2,-2 2,0-1,-1 3,-1 0,-1 0,1 0,1-1,2-1,0-1,2-1,1-1,24-14,-3-2,24-15,6-8,-14 12,23-18,-11 9,-8 3,5-3,-26 20,1-1,-5 6,-3 3,0 1,-2 2,-2 1,-1 1,0 0,2 0,-2 0,1 0,1 0,-1 0,4 1,-4 0,5 2,-4 0,2 1,1 0,-1 1,1-1,-1 0,-1 0,-1-1,1 0,0 0,1 1,3-1,2 0,1 0,3 0,-1 0,2 0,0 1,-1 0,-1-1,0 2,-7-2,2 0,-7 0,2-1,-2 1,-1 0,0 0,0 0,1 1,1 1,0 0,2 2,1-1,-1 0,-1 0,0-1,-1 0,0-1,-2-1,0 0,0 1,1 1,-1-1,2 0,-2-1,3 1,0 1,-1 0,1 0,-1 0,0 0,-1-1,-1 0,-1-1,2 1,-2-1,2 1,-1-1,0 0,2 0,-1 0,0-1,1 1,-2 0,0 1,0-2,1 2,0-1,1 0,1 0,-2 1,1-1,-1 0,0-1,0 2,0-1,0 1,0 1,0 0,0 1,0-1,0 0,0 1,-1-2,-1 0,0 1,0-1,1 0,-1 1,0-1,-1 0,0 1,0 1,0 1,0 0,1 1,0 1,0 0,1-1,-1 1,0-1,0 0,0 0,0-2,0 0,-2-2,0 2,-7-3,0 0,-9-2,-3-1,-10-4,-9 0,-3-2,0 2,4 2,5 0,-3 1,12 0,-9 0,9 0,-6 0,1 0,2-1,0 0,2 0,2-1,4 1,3 0,4 0,2 0,1 1,1-1,-2 0,-3 0,-3-2,-3 0,-2 1,-1-1,-3 2,-12-2,11 2,-14 0,15 2,-4 0,0 0,3 0,2 0,2 0,6 0,5 0,4 0,23-2,9-2,25-2,2-2,7-2,3-3,2-2,0-1,-7-2,-17 5,-4-2,-17 8,1-2,-8 3,-5 1,-6 2,-30 2,-2 0,-29 1,6 0,-3 1,0 2,0 2,3 5,3 1,5 2,6 2,7-2,4 0,3 0,1-1,8-4,0 0,11-4,0-1,23 1,13-2,25 2,8-3,7 0,3-1,0 0,-2-1,-12 0,-12-1,-13-1,-9 2,-7 0,-6 0,-7 1,-3 0,-34 2,8 3,-38 4,12 2,-35 8,-10 1,-4 0,3-2,23-7,10-2,6-2,12-2,9-1,7-2,10 0,6-2,4 0,4 0,19 0,10 0,17 0,5 0,3 0,-1 0,7 0,-4 0,-6 0,-8 0,-9 0,-4 0,-4 1,-6 0,-4 1,-4-1,-2 1,-3-1,8-1,2 1,12-1,3 0,3 0,0 0,4 0,0 0,-4 0,-6 0,-10 0,-2 0,-3 0,1 0,0 0,4 0,-4 0,5 0,-6-1,5-1,0 0,2-1,1 0,0 0,0 1,-2 0,-2 0,-2 1,-1 1,0 0,-2 0,1 0,1 0,-1 0,0 0,-1 0,-1 0,0 0,1 0,-4 0,1 0,-1 0,-1 0,4 0,-4-1,1 0,-22 0,3 0,-20-1,5-1,-2-1,-4-2,-2 0,-2-1,3 0,2 1,3 0,4 2,0 0,3 1,2 1,2 0,8 0,-1-1,4 0,-1 0,-2 0,-1-1,-2 0,-1 0,-2 1,2 0,0 1,2 0,1 1,2 0,1-1,0 0,-2 0,-1-2,-1 1,0 0,2 0,0 1,-1 0,5 0,-3 1,7 1,-2-1,0 0,2 0,-1 1,-2-2,2 0,-1 0,2 1,-1-1,0 1,-1 0,0-1,0 1,-1-1,1 1,0-1,0 1,-1-1,0 0,-1-1,2 0,-1 1,3 0,-3 1,-1-1,0 0,-2 0,0-1,-1 1,-1 0,-1-1,0 0,1 0,0 0,-1 0,0 0,-1 0,0 0,1 1,0 0,2 1,2 0,-4-2,5 3,-4-1,4 1,-3 0,-3 0,0 0,0 0,-2 0,3 0,2 0,1 0,3 0,2 0,0 0,-1 0,-1 0,-2 0,0 0,0 0,0 0,2 0,0 0,2 0,0 0,0 0,-2 0,0 0,-2 0,3 0,1 0,0 0,0 0,0 0,0 0,0 0,-2 0,3 0,-4 0,1 0,-2 0,2 0,-1 0,3 0,-1 0,2 0,-1 0,-3 1,2 0,-2 0,2 1,0-1,0 1,0-1,0 1,0-1,1 1,0-1,0 1,0-1,0 1,-2 0,3 0,-3 0,2-1,1 1,-3-2,1 1,-2-1,1 1,-2 0,-2-1,0 1,-1-1,-1 0,5 0,-1 0,4 0,0 0,-3 0,1 0,-2 0,1 0,-1 0,0 0,0 0,0 0,2 0,1 0,1 0,0 0,-2 0,2 0,-3 0,4 0,-3 0,1 0,-1 0,0 0,1 0,2 0,-2 0,2 0,-3 0,1 0,-2 0,1 0,0 0,2 0,0 0,0 0,-2 0,-1 0,2 0,-2 0,5 0,-3 0,-7 0,4 0,-6 0,9 0,-1 0,1 0,1 0,-2 0,2 0,-3 0,3 0,-1 0,0 0,-1 0,-3 0,-2 0,5 0,-3 0,6 0,-1 0,-3 0,2 0,-4 0,2 0,0 0,1 0,1 0,-1 0,-2 0,-1 0,-1 0,0 0,2 0,1 0,1 0,2 0,0 0,-1 0,-1 0,2 0,-1 0,-1 0,1-1,-3 0,2 0,2-1,-1 1,2 1,-2 0,0 0,-1 0,1 0,1 0,0 0,-1 0,-1 0,-1 0,0 0,-1 0,3 0,-4 0,0 0,-3 0,-2 0,1 0,2 0,2 0,3 0,-1 0,0 0,0 0,0 0,1 0,2 0,0 0,-3 0,-1 0,-2 0,-1 0,2 0,-6 0,5 0,-7 0,4 0,-4 0,0 0,1 0,2 0,-2 0,0 0,0 0,2 0,1 0,2 0,1 0,3-1,-1 1,1-1,-1 0,-1-1,-1 2,1-2,-1 1,1 0,-1 0,-4 0,6-1,-5 0,8 1,-3 0,-2 0,-3-1,0 0,-1-1,-1 1,3-1,0 0,3 0,0 0,2 0,0 1,1 0,1 0,0 0,-2-1,1 1,0-1,1 0,1 1,-2-1,4 2,-4-2,3 3,-4-2,-2 0,-1 1,-1 0,1-1,2 1,0 0,0 0,0 0,1 0,2 1,1-1,0 1,-1 0,-1 0,-1-1,0 0,1 0,2 1,0 0,-1 0,1 0,-1 0,0 0,0 0,0 0,0 0,1 0,-3 0,1 0,-3 0,2 0,0 0,2 0,1 0,0 0,0 0,17 5,-10-3,15 3,-12-5,1 0,0 0,2 0,1 1,2 1,2-1,-4 2,4-1,-1 1,3 0,3 1,1-1,2 0,-1-1,-2-1,0 1,-3-2,-1 1,0 0,0-1,1 0,1 0,3 0,0 0,1 0,1 0,-1 0,-1 0,0 0,-9 0,1 0,-6 0,1 0,2 0,2 0,5-1,3 1,2-2,-1 0,-1 1,-1-1,-2 1,-3 0,-2 0,-3 0,-1 1,0-1,2 0,3-2,1 1,3 0,-1 0,-2 0,0 0,1 0,-7 1,2-1,-5 2,3 0,1-1,2 0,1 0,-1 1,-1 0,0 0,-2 0,-2 0,1 0,1 0,-2 0,3 0,-2 0,1 0,1 0,0 0,1 0,0 0,-1 0,1 0,2 0,4 0,2 0,2 0,1 0,1 0,1 0,0 0,-3 0,-1 0,-3 0,-1 0,1 0,2 0,-5 1,5 0,-6 0,4 1,0-2,-1 2,-1 0,-1 0,-2-1,-1 0,-2 0,1 0,0 0,2 1,1-1,1 2,0-1,2 1,0 0,1 0,-1-1,-1 1,1 0,-5-1,4 2,-5-1,2 0,2 0,-1 0,2 1,1 1,-1 0,0 1,1-1,1 0,1 1,0 0,1 0,0 0,-1-1,-2 1,-1-2,-2 0,-1 0,-2-1,0 0,0 0,-2 0,1 0,-1-1,2 1,1 0,2 1,1 0,2 2,0-1,-1-1,-1 0,-2-1,0 0,0-1,2 0,0-1,0-1,-1 2,0-1,-1 0,1-1,0 1,-1-1,2 1,-5 0,2 0,-3-1,0 0,1 0,-2 0,2 1,-2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0T03:18:46.13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1744,'11'-10,"-1"0,-5 3,-1-1,0 0,1-3,0-1,3-5,0-1,5-14,-5 12,7-16,-4 11,3-10,-1 2,0 0,-1 3,-2 3,-1 2,-3 6,-2 4,0 4,-2 0,0 1,0-1,-2 0,1-2,-1-1,1-1,1-1,0 2,0-1,0 1,1-6,-2 7,2-8,-2 8,0-5,0 0,-1-1,0 0,0 2,0 0,0 0,0 1,1-1,1-1,0 0,2-1,-1 4,0-1,0-2,2-3,2-4,1 2,0 1,-2 7,0-1,-2 8,0-1,-1 1,0 2,1-1,-1-2,1 0,-1 0,0 0,-1-1,1 0,-1-2,1-1,0 0,0-1,0 1,0 0,0 0,-2 2,1 0,1 1,-1-2,0 3,0-3,-1 4,2-3,0 0,-1-1,1 0,-1 0,-1 0,0 2,0 0,0 1,1 0,-1-1,1 1,1 0,-1-1,1 1,-1 0,1 2,0 0,0 0,0-1,2-3,-2 5,2-4,-2 5,1-1,-1 1,0 0,0 1,1 0,-1 1,2-1,-1 1,1-1,2-2,3-1,5-2,3-5,6-3,3-4,6-1,-2 0,4 1,-14 8,5-1,-12 7,1 0,-4 3,-4 2,-1 2,-2 0,-1 7,-2-3,-1 5,0-3,0-1,0 1,0 0,0 1,0 0,0 0,-1 0,0-2,-1 1,0-1,0 1,0 2,-1-1,0 2,1-1,-1 0,0 0,0-1,1-1,0-1,0 0,-1 1,2-2,-1 2,1-2,-1 0,-1 2,3-1,-3 4,1 0,-3 6,-2-1,-1 3,-5 2,-2 1,-1-1,-1 1,1-2,-1 0,0 0,1-1,0-1,1 1,2-1,1 2,5-6,-1 1,4-6,1 1,1-3,2-1,10-9,1-3,9-8,-2-2,1-2,0-1,1 1,-2 3,-2 2,-2 2,-2 1,-2 2,-2 3,-2 0,-1 3,-1-1,-1 2,-1-1,-12 2,-1 5,-13 5,1 4,-3 2,-3 2,-3 0,0 2,0-1,0 2,-2 2,5-1,-3 6,14-10,-1 4,12-11,0 2,3-3,3-3,10-1,5-3,11-3,5-9,3-6,7-7,4-3,0 2,-2 1,-5 4,-6 4,-4 2,-5 4,-4 2,-5 3,-1 2,-6 1,-1 1,-11 13,-1-2,-10 11,-3-3,-2 2,-5 2,-2 2,-3 3,-2 3,0 2,2-1,4 0,4-4,5-2,6-6,6-2,5-8,1-1,2-6,16-1,1-5,22-6,2-8,9-6,2 1,-4 3,-5 2,-6 3,-3 3,-5 2,-7 3,-6 2,-6 3,-5 1,-3 2,-15 10,-5 3,-5 3,-8 4,5-3,-9 5,-2 4,-4 3,-6 7,-3 5,2 0,6-4,8-6,6-3,5-3,6-5,6-6,6-5,2-5,3-1,15-2,1-4,17-6,9-11,-12 4,12-7,-18 10,6-3,-3 2,-2 0,-6 4,-7 2,-5 4,-7 3,-14 8,-2 3,-14 8,0 1,-6 2,-4 2,-4 3,-5 3,-1 2,9-6,12-6,5-6,5-1,4-3,1 0,15-11,23-19,3-7,27-26,2-1,13-12,-33 32,1 1,31-26,-9 8,-10 11,-7 6,-6 3,-8 8,-12 9,-6 6,-6 5,-3 3,-14 14,-1 0,-12 12,0-1,-6 5,-14 13,-11 10,-12 11,-3 5,2-3,1 1,8-9,7-8,8-6,10-10,6-6,8-7,9-9,6-4,3-3,25-17,0-3,22-17,2-4,3-3,-1 3,-3 5,-9 8,-6 4,-4 3,-8 6,-7 4,-6 3,-2 2,-11 12,-3 2,-13 10,-1 3,-11 11,10-9,-13 14,13-13,-3 3,5-3,4-3,5-5,4-2,4-8,5-5,2-3,16-4,4-6,22-10,9-12,15-9,5-2,1 2,-9 7,-9 4,-5 3,-13 8,-6 2,-8 5,-11 6,-1 0,-8 4,-15 10,-4 3,-16 10,-3 0,-3 1,-5 2,-3 3,-3 3,-1 3,1 0,8-4,7-3,5-2,5-4,2-1,5-4,6-5,2-1,6-6,1 0,23-14,3-7,27-17,7-11,11-7,1 0,-5 3,-12 7,-6 5,-5 3,-6 3,-7 2,-6 3,-5 3,-5 1,-4 3,-4 1,-2 1,-1-5,-1 8,0-7,0 6,-1-4,-3 2,-2 1,-1-1,1 0,1 0,2 1,-1-1,0-1,0-2,2-1,0-4,2-2,0-2,0 2,0 2,0 0,-1 2,0 1,-1 1,0-3,0 9,-1-5,0 9,0-4,-1 1,0-2,0-1,-1 1,0-1,1 0,0 0,1-2,0 1,0 1,0 2,0 2,1-1,0 2,0-1,1 0,0 1,1 1,0-1,0 3,0-1,0 3,0-1,0 0,-1 1,-1-2,1 0,0-1,0 0,1 2,0 1,0 0,0-1,0 1,3 19,-1-7,2 15,-2-12,1 4,3-1,2 4,0-3,-1 1,-1-3,-1 0,0-2,-1 0,0-1,0-1,1 0,-2-3,2 1,-1-2,1 1,0 0,0 1,1-1,0 2,-1 0,0 0,0 0,-1-1,-1 1,0-1,0 1,1-1,-1 1,0 1,1 0,-1 1,0-1,1 0,-1 0,1 1,-1-3,1 1,-2-2,1 1,0 1,0 0,1 1,-1 0,1 1,-1-1,1 1,-1 0,0 1,-1-1,0 0,1 0,-1 1,1 0,0 0,1 1,-1 0,1-1,-1 1,2 2,-2-5,1 3,-2-5,1 2,0 0,1 1,0 1,-1-1,1 2,0-2,0 1,1 1,1 0,0 0,1-1,-1-1,0 1,0 0,1 2,0 0,0 1,0-1,-1 0,2 4,-3-7,2 5,-3-6,1 3,1 0,0 1,0 1,1-1,-1 0,1 0,-2 0,0 0,0 1,0-1,0 0,0-1,0-1,0 0,-1 0,0-1,0-1,1-1,-2 0,1 1,-1-4,1 3,-1-4,1 1,0 1,0 0,0 1,1 0,2 1,-1-1,0 1,1-1,-1-1,-1 1,1 0,0 0,-1 0,1 0,0 1,0-1,0 1,1 1,1 1,-3-3,3 4,-3-4,2 2,0 1,3 6,-3-5,3 7,-5-9,2 2,-2-2,-1 0,-1-2,0 0,1-1,-2 0,0-1,0 2,-2-1,2 0,-3 1,-6-1,1-1,-6 0,3-1,-2 0,-1-2,0 0,-2-1,0 0,-1 0,-1 0,-2 0,-4 0,-4 0,-5 0,-3 0,-1 0,-3 0,-10 3,15-3,-20 4,34-3,-21 1,17-2,-6 0,-2 0,3 0,-1 0,1 0,3 0,2 0,1 0,1 0,1 0,0 0,0 0,-1 0,-1 0,0 1,-4 0,0 0,1 0,-2 2,-4-1,10 1,-8 0,14 0,-8 0,1 0,-1-1,-1 1,2-1,-1 0,2 0,2-1,1 1,0-1,2 0,1 1,2-1,2 1,2-1,2 1,1-1,1 0,18 0,1 0,17 0,7-1,-4 0,15 0,-5 0,8 0,4 0,4 0,1 0,-4 0,2 0,-3 0,-4 0,1 0,-7 0,12 0,-18 0,16 0,-24 0,6 0,-4 0,-4 0,-2 0,-5 0,-6 0,-5 0,-4 0,-2 0,-2 0,1-3,-3-5,0-5,-4-5,-3-4,-5-7,-17-16,8 10,-19-18,9 17,-10-8,-4 1,0 5,5 8,5 7,6 8,3 4,2 3,5 4,2 2,5 2,1 0,3 3,3 2,1 2,2 2,0-2,0-1,2-1,3-1,10 1,-5-3,13 1,-4-3,4 0,1 0,-1 0,0 0,-2-1,-3-1,-3-3,-3-2,-2-1,-2-2,-3-2,-1-4,-2-2,-1-2,-5 1,-6 1,-7 1,-6 5,-5 3,-1 4,-9 3,13 2,-5 2,15 3,-4 7,3 5,-1 2,4 1,2 2,3 1,3 3,1 0,2 1,2 1,0-2,0-2,3-2,4-2,5-3,3-4,2-5,0-3,1-3,3-1,-8-3,4-5,-7-4,2-6,-2-5,-1-1,-4-8,-3-7,-2-6,-6-5,-8 0,-8 0,-7 4,-4 4,1 7,2 7,3 7,1 5,3 6,1 3,3 4,3 1,0 6,7 0,-3 8,5-1,-1 3,3 1,1 3,2 2,1 1,1-2,3-3,3-3,4-4,6-3,4-2,2-2,1-3,-2-6,0-7,1-7,5-12,9-10,2-4,3-3,1 1,-16 15,5-6,-16 18,0-1,-5 8,-5 6,-5 6,-12 9,0 2,-8 8,4 0,0 1,1 0,-2 3,0 2,-1 1,1 3,2 1,2 3,1 3,4 1,2 14,3-18,2 20,1-35,3 13,3-16,5 2,2-3,0-3,0-5,-4-2,0-3,1-5,0-6,0-7,0-7,0-5,-2 1,0 1,-2 1,-2 2,0 3,-2 5,-1 6,-1 6,0 3,-4 23,-2-3,-6 24,-3 1,-2 9,0 10,0 1,3 3,1 3,3-4,3-9,5-12,1-11,1-7,1-8,4-8,4-4,3-3,6-7,-6 0,5-7,-5 0,3-3,-1 1,2-2,2-2,1 0,0 0,-3 2,-3 4,-1 1,-2 2,-3 3,-3 3,-1 0,-1-3,-2 2,-4-4,-5 1,1 2,-7-5,8 5,-4-5,4 5,-1-2,0-2,1-1,2-1,1 2,3 1,0 2,3 2,7 1,0 2,6 0,-4 1,0 0,0 1,2 2,4 1,3 3,3 0,5 2,-8-3,4 4,-10-4,1 1,-5 0,-4-2,-2 1,-2-2,-4 2,-3-1,-6 0,-7-1,-4 0,-4-2,-3 0,0-2,-2 0,-4 0,-5 0,-2 0,-18 0,23 0,-19 0,23 0,-5 0,4 0,3 0,1 0,1 0,4 0,7 1,6 1,3 1,4 0,2 0,16 1,2-2,16 1,2-3,14 0,35-3,-26 0,35-8,-35-1,7-4,-4 1,-9-2,-9 1,-5-1,-10 2,-10 3,-8 1,-4 0,-2 0,-2-3,0-2,0-2,0 0,0 0,0 0,-2 2,-1 1,0 3,0 3,1 5,-2 1,2 16,0-5,1 9,1-7,0-1,-1 1,0-1,-1-1,-1 0,0-1,0 0,1-1,-1-1,0-2,-2 2,0-2,0 0,0-2,0 0,-1 1,1-2,0 2,0-1,-2 0,1-1,-1 1,2-1,-1 0,0-1,0-2,0-1,0-3,1-1,1 1,0-1,2-1,0-3,1 3,0-3,1 6,0 0,3 2,4 2,2 2,3 1,-2 2,0 3,2 1,2 3,3 1,2 4,2 2,4 4,1 3,-2 1,-1 0,-2 1,2 5,-8-10,3 6,-11-15,0 2,-2-2,1 0,-2-1,1 0,-1 0,0 0,-1-1,0 0,0 0,-1-1,0-1,-2-2,1 0,-1-2,0 2,0-1,0 1,0-1,0 0,0 0,-3 1,1 1,-3-2,0-1,-1 0,-1-1,0 0,1 1,0-1,0 0,1 0,1-1,-1 0,20 1,-8-1,18 0,-13-2,1 2,0 0,1 2,-1 1,0-1,-3 0,-1-2,2 0,-5-1,4 1,-5-1,3 1,0-1,0 0,1 0,0 0,-1 1,-1-1,0 0,-1 0,-1 0,0 0,1 0,-2 0,3 0,-2-1,1 0,1 0,0 1,2 0,-2 0,1-1,-3 0,1 1,0 0,-1 1,-1-1,2 0,0 1,-1-1,1 0,-1 1,0-1,0 1,0-1,0 1,1 0,-1 0,0-1,0 1,0-2,1 2,-1-1,0-1,2 1,-1-1,2 1,-1 0,-1 0,1-1,1 1,2 0,0 0,2 0,0 0,0 0,1 0,-2 0,6 0,-7 0,4-1,-6 0,3 0,-2 0,1 0,-1 0,0 0,0 0,-2 0,0 0,0 0,1 0,-1 0,1 0,1 0,1 0,3 0,1 0,2 0,0 0,1 0,4-1,-9 0,5 0,-8 0,2 0,1-1,-2 0,1 1,0-1,1-1,-1 1,0 0,1-1,0 1,1 0,-1 0,0-1,0 1,-1 1,0-1,-2 1,1 0,0 0,0-1,4 0,-4-1,5 1,-6-1,4-1,0 1,-1-1,2-1,0 0,0-1,-2 1,0 0,-2 0,1 0,-1 1,-2 1,0-1,2 0,1-1,3 0,-2-1,-1 2,-2 0,0 0,-2 1,0 0,-1-1,2 0,3-1,1-2,2 0,0-1,-1 0,0 1,-1 0,0-1,-2 2,-1 0,-1 0,-1 0,0 1,0 0,1-1,-1 1,0 1,-1 0,1 0,-3 1,3-2,-3 2,1-1,1 1,-1-1,2 0,0 0,1 0,0 0,-1 1,0-1,-1 1,-1 0,-1 0,2 0,-1 0,2 0,-1 0,1-1,1 0,0 1,1-1,-1 0,2 1,-3-1,1 1,-3 1,1-2,0 2,1-1,0 1,0-1,2-1,2 1,1-1,2 0,-1-1,1 0,-2 1,-1 0,0 1,-2 0,0 1,0 0,0-1,0 1,0-1,3 0,-4 1,2-1,-4 1,1 0,-1 1,1-1,-2 1,0 0,1 0,-2 0,1 0,3 0,-1 1,2 0,0 0,1 0,0 0,1 0,-1 0,-2 0,1 0,-3 0,1 0,-4 0,3 0,-1 0,2 0,-1 0,3 0,1 0,1 0,1 0,0 0,-1 0,-1 0,0 0,-1 0,-1 0,-1 0,0 0,0 0,1 0,0 0,2 0,-3 0,2 0,-4 0,2 0,-2 0,0 0,1 0,0 0,2 0,0 0,1 0,1 2,0-1,1 2,-1-1,-1 1,0 0,0 0,-1 1,1-1,-1 1,1 0,3 3,-5-2,3 2,-4-2,1 0,0 1,1 0,0 0,-1 1,0 0,-1-1,0 0,1 0,-2-1,1 0,0 0,0 0,0 0,1 0,-1 0,1 0,-2 0,1-1,1 2,-3-3,4 3,-3-3,1 1,0 0,1-1,-1 0,1 0,1 1,0-1,0 1,0-1,0 1,-1-1,0 0,0 0,-1-1,1 1,-1-1,1 0,-1-1,-1 0,1 1,1-1,-2 0,2 0,-3 0,1 0,1 1,0-1,1 0,1 0,0 0,0 0,-1-1,1 1,1 0,2 0,1 0,-1 0,0 0,-2 0,0 1,0 0,-2-1,1 0,-2 1,4 0,-4 0,4 0,-3-1,3 2,2-1,0 1,1 0,0 0,1 0,2 1,0-1,2-1,1 2,0-1,1 1,-1 0,-3 0,-2 0,-3-1,-2-1,-2 0,0 0,-1-1,-1 1,0 0,1 1,-3-1,3 2,-3-2,3 1,-2-1,1-1,1 2,-2-2,1 1,1-6,-22 7,6-5,-18 7,10-4,-2 0,-5 0,-1 0,-1 0,3-1,2 0,8 0,-3 0,8 0,-2 0,3 0,1 0,0 0,1 0,-1 0,-1 0,0 0,-1-1,-1 0,-2 0,0 1,0 0,0 0,0 0,1 0,1 0,0 0,3 0,0 0,-1-1,-7 0,4 0,-6 0,9 0,-3 0,-3 0,-1 1,-2 0,2 0,0 0,2 0,1 0,2 0,1 0,1 0,2 0,-1 0,0 0,-1 0,-2 0,0 0,1 0,-4 0,5 0,-3 0,5 0,-1 0,0 0,0 0,-3 0,-2 0,-2 0,-2 0,0 0,1 0,0 0,2 0,0 0,3 0,1 0,1 0,1 0,1 0,-2 0,-2 0,-1 0,-9 0,7 0,-9 0,9 0,-2 0,0-1,2 0,1 0,1 0,1 0,-1 0,1 0,-3 1,-4 0,-4 0,-4 0,-2 0,1 0,-1 0,2 0,-1 0,3 0,0 0,-10 0,13 0,-22 0,27 0,-21 0,14 0,-8 0,-1 0,2 0,-1 0,2 0,3 0,3 0,3 0,-2-1,-1 0,-2-1,-2 1,0 1,1 0,0 0,0 0,2 0,4 0,2 0,2 0,4 0,0 0,6 0,0 0,0 0,0 0,20 2,-6-1,18 2,-11-3,14 0,-15 0,16 0,-18 0,4 0,1 0,-2-1,4-1,3-2,4 0,5-1,4 0,6-1,6 1,7-2,2 0,1-1,-6 0,-6 1,-4 0,-7 2,-2 0,-6 1,-7 2,-2 0,-7 2,1-1,-5 1,1 0,0 0,2 0,-1-1,2-1,-1 1,1 0,0 0,2 0,1 1,0 0,0 0,1 0,-3 0,0 0,-2 0,-3 0,0 0,-2 0,-1 0,2 0,-1 0,0 0,1 0,-1 0,1 0,-1 0,0 0,0 0,0 0,-26-3,13 1,-27-3,19 1,-4-1,1 0,0-2,0-2,0 1,0-1,1 1,0 1,-1 2,-4 0,-3 1,-2 1,-4 0,-3 1,0 1,1 1,2 0,2 0,1 0,5 0,2 0,10 0,1 0,7 0,22 0,-7 0,19 0,-12 0,6 0,5 0,1 0,1 0,-5 0,-3 0,5 0,5 0,-6 0,8 0,-10 0,9 1,4 2,3 4,0 1,-1 2,-5-1,-3-2,-3 1,-4-1,-3 0,-2 1,-2-2,-4 1,-1-2,-2 1,0-1,0 1,-1 0,1-1,7 5,-7-4,8 4,-7-4,4 1,0 1,2 0,0 0,1-1,0 1,-1-2,0 0,1 0,-1-1,0-1,0 0,1-2,-1 0,1-2,3 0,-1 0,1 0,-2 0,0 0,-1-1,4-2,-9 1,2-2,-8 1,3 1,3-1,3 1,3 1,2 0,0 1,1 0,1 0,-1 0,-1 0,-3 0,-4 0,-3 1,-2 1,-3 0,-2 0,-1 0,2 0,-1 0,0-1,0 0,0-1,0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4:45:39.8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9,'44'0,"-5"0,-21 0,0 0,-2 0,2 0,-1 0,1 0,-1 0,-1 0,-1 0,-1 0,1 0,0 0,-1 0,-1 0,-1 0,1 1,1 2,-2-1,1 0,0-1,-3-1,6 0,-9 0,5 0,2 0,0 0,5 0,-1 0,3 1,1 1,0 0,-3 1,-4-2,-3-1,-3 0,4 0,-4 0,7 0,-6 0,2 0,0 0,-1 0,4 0,-4 0,0 0,1 0,-2 0,4 0,-4 0,2 0,2 0,-4 0,4 0,-1 0,1 0,6 0,-9 0,5 0,-7 0,1 0,5 0,-6 0,5 0,-3 0,1 0,4 0,-3 0,2 0,-4 0,-1-2,6-1,-5 2,5-2,-7 1,0 0,6 0,-5 0,6 2,-7 0,4-3,-3 1,3-1,-3 2,1 1,1 0,-1 0,0 0,1 0,-2 0,2 0,-1 0,3 0,-3 0,1 0,0 0,-2 0,3 0,-3 0,1 0,0 0,3 0,-4 0,2 0,-2 0,3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4:48:08.331"/>
    </inkml:context>
    <inkml:brush xml:id="br0">
      <inkml:brushProperty name="width" value="0.2" units="cm"/>
      <inkml:brushProperty name="height" value="0.4" units="cm"/>
      <inkml:brushProperty name="color" value="#CFC413"/>
      <inkml:brushProperty name="tip" value="rectangle"/>
      <inkml:brushProperty name="rasterOp" value="maskPen"/>
    </inkml:brush>
  </inkml:definitions>
  <inkml:trace contextRef="#ctx0" brushRef="#br0">1 38,'36'0,"-8"0,-13 0,-6 0,5 0,-4 0,2 0,4 0,-3 0,4 0,-5 0,-1 0,0 0,0 0,0 0,1 0,2 0,-4 0,2 0,3 0,-8 0,11 0,-11 0,5 0,1 0,-4 0,8-3,-7-1,2-1,-3 0,4 3,-3 2,5 0,-5 0,2 0,3-2,-3-1,5 1,-2 0,-1 0,1 0,-1-1,-2 1,0 2,-1 0,1 0,-1 0,4 0,-3 0,4 0,-1 0,0 0,1 0,-2 0,-2 0,-1 0,3 0,-6 0,10 0,-11 0,5 0,1 0,-4 0,6 0,-5 0,0 0,3 0,-2 0,1 0,0 0,-1 0,2 0,-2 0,1 0,1 0,-3 0,4 0,-3 0,-2 0,7 0,-9 0,8 0,-3 0,-2 0,7 0,-8 0,8 0,0 0,2 0,1 0,0 0,-1 0,1 0,1 0,1 0,0 0,1 0,1 0,-2 0,2 0,-1 0,1 0,1 0,1 0,-2 0,3 0,-9 0,3 0,-7 0,5 0,-3 0,0 0,-2 0,0 0,1 0,0 0,0 0,0 0,0 0,-1 0,-1 0,0 0,-1 0,1 0,0 0,1 0,-1 0,3 0,5 0,-6 0,7 0,-8 0,2 0,-1 0,-1 0,-1 0,1 0,-2 0,2 0,-1 0,3 0,4 0,1 0,2 0,1 0,0 0,1 0,-2 0,-1 0,-3 0,-1 0,1 0,4 0,-5 0,8 0,-6 0,6 0,2 0,-1 0,-1 0,-1 0,-4 0,-2 0,-3 0,-2 0,-2 0,-1 0,3 0,-5 0,5 0,-2 0,-1 0,2 0,0 0,8 0,-6 0,11 4,-17-3,9 3,-6-4,2 0,2 0,-2 0,-2 0,2 0,-2 0,3 0,1 0,2 0,0 0,-2 0,0 0,-1 0,0 0,0 0,-1 0,-1 0,1 0,0 0,3 0,-6 0,3 0,-5 0,2 0,4 0,-2 0,2 0,-3 0,-1 0,2 0,-2 0,4 0,-4 0,2 0,-1 0,1 0,1 0,0 0,-1 0,1 0,-1 0,5 0,-5 0,4 0,-6 0,2 0,0 0,1 0,-1 0,2 0,-2 0,0 0,-1 0,0 0,2 0,1 0,3 0,1 0,0 0,-1 0,-1 0,0 0,-3 0,4-4,-8 3,7-3,-9 4,3 0,3 0,-4 0,3 0,-1 0,-2 0,3 0,-1 0,-3 0,5 0,-4 0,2 0,1 0,-4 0,4 0,-1 0,-2 0,4 0,-4 0,2 0,0 0,-1 0,2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4:52:40.7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0,'40'0,"-3"0,-15 0,0 0,4 0,1 0,0 0,1 0,-3 0,-2 0,-1 0,0 0,-1 0,2 0,-1 0,2 0,1 0,0 0,1 0,-3 0,3 0,-9 0,4 0,-7 0,3 0,0 0,1 0,2 0,3 0,1 0,0 0,-2 0,0 0,-2 0,-1 0,-3 0,0 0,0 0,1 0,1 0,0 0,0 0,2 0,-1 0,0 0,-2 0,0 0,-6 0,1 0,0 0,0 0,5 0,-3 0,3 0,4 0,2 0,1 0,1 0,2 0,-1 0,-1 0,-1 0,-4 0,-2 0,-2 0,-3 0,0 0,-2 0,2 0,-2 1,2 0,-2 1,0-1,3-1,-2 0,3 1,-3 0,-1 0,0 0,1-1,-1 0,0 0,1 0,-1 2,0-1,0 0,0-1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4:14:29.352"/>
    </inkml:context>
    <inkml:brush xml:id="br0">
      <inkml:brushProperty name="width" value="0.2" units="cm"/>
      <inkml:brushProperty name="height" value="0.4" units="cm"/>
      <inkml:brushProperty name="color" value="#E7A40D"/>
      <inkml:brushProperty name="tip" value="rectangle"/>
      <inkml:brushProperty name="rasterOp" value="maskPen"/>
    </inkml:brush>
  </inkml:definitions>
  <inkml:trace contextRef="#ctx0" brushRef="#br0">1 82,'35'0,"-6"0,-16-1,-4-1,0-1,4 1,-3 1,2 1,-3 0,2 0,-1 0,2 0,-3 0,1 0,3 0,-5 0,5-3,-2 2,0-3,1 4,-2 0,1 0,-1 0,1 0,-2 0,2 0,-1 0,1 0,0 0,1 0,-2 0,1 0,-3 0,4 0,1 0,-2 0,-1 0,4 0,-5 0,5 0,-5 0,-1 0,5 0,-4 0,4 0,-1 0,-2 0,2 0,1 0,-3 0,3 0,-3 0,-1 0,4 0,-3 0,3 0,-4 0,4 0,-4 0,4 0,-4 0,4 0,-5 0,6 0,-6 0,3 0,1 0,-2 0,2 0,-1 0,0 0,0 2,0 0,-3 0,7 4,-2-5,5 3,-4-2,-2 1,1-1,-5 0,8-2,-5 0,7 0,-2 2,1 1,0-1,-1 0,1-2,0 0,2 0,-2 2,-3 1,0-1,-2 0,1-2,-1 0,-4 0,5 0,-3 0,3 0,-4 0,3 0,-2 0,3 0,-3 0,2 0,0 0,4 0,0 0,5 0,2 0,0 0,0 0,-5 2,-1 0,-2 1,-3-1,0-2,-3 0,4 2,-4 0,4 0,-4 2,0 1,6 4,-4-4,9 4,-5-7,5 3,-3 0,-1-3,-2 2,-2-1,-1-1,0 0,1-2,-1 0,0 0,-1 0,3 0,-3 0,4 0,-5 1,0 1,3 0,-1 1,7-2,1-1,4 0,3 0,0 0,0 0,-1 1,-3 1,-1 1,-3-1,-1-1,-2-1,-2 0,-2 0,-1 0,1 0,0 0,0 0,-1 0,3 0,-3 0,3 0,-3 0,2 0,-1 0,1 0,-1 0,1 0,1 0,1 0,0 0,2 0,1 0,0 0,-1 0,-2 0,-2 0,-1 0,-2 0,5 0,1 0,8 0,-2-1,2-1,-1-1,-3 0,1-2,-1 0,-2 0,-2 1,-2 2,0-1,0 0,-2-2,2 2,2-1,0 1,4-1,2-1,4 0,4-2,2-1,0-1,-2 1,-3 1,0-2,0 1,-4 2,-2 2,-5 0,-2 0,-2-1,-2 3,2-1,1 1,-1 0,3-1,0 1,-2 2,4-2,-4 0,4-1,4 1,3 0,2-1,4-2,-1 0,4 2,0-2,-3 2,-3 0,-4 1,-4 2,-1 0,-2 0,-3 0,-1 0,-3 0,5 0,-3 0,4 0,-2 0,4 0,4 0,3 0,0 0,0 0,-2 0,-2 0,0 0,-4 0,-3 0,0 0,-1 0,3 0,2 0,1 0,4 0,4 0,4 2,3 0,0 3,1 1,-3-3,-4-1,-3-1,-6-1,0 0,-3 0,-2 0,1 0,-3 0,3 0,-3 0,3 0,-1 0,2 0,0 2,0 0,2 0,1 0,3-2,2 0,1 0,5 3,4 0,0 0,3 1,-3-2,0 1,1 1,-1 0,-1-1,-3-1,-2 0,-2-1,-1 1,2 1,-1-1,1-1,4 1,4 1,2 1,-1 2,-4-2,-1-2,-1-1,0-1,1 2,1 1,1 0,4-1,1-1,3-1,1 0,-3 0,1 2,-1 1,-1 0,-4 0,-5-1,7 1,-16-1,15 0,-22 1,15-1,-2 3,9 1,6-1,3 1,1 0,4-1,-4-1,-4 0,-1-1,-2 0,3 0,0-3,3 0,4 0,2 0,2 0,-5 0,-1 0,-3 0,-2 0,-3 0,-2 0,-1 0,3 0,4 0,7 0,5 0,1 0,4 0,-2 0,-1 0,-3 0,-6 0,-5 0,-2 0,-4 0,-4 0,-5 0,-4 0,-2 0,-3 0,-2 0,-2 0,-3 0,7 0,8 0,9 0,17 0,0-3,13 0,-20 0,5-2,-19 2,3 0,-6-1,-4 1,7 0,5 1,7 2,4 0,-2 0,4 0,-1 0,-6 0,-5 0,-3 0,-6 0,1 0,-1 0,2 0,9 0,3 1,4 2,-2 1,-2 3,-3 0,-4 0,-5 0,-8-3,-4-1,-4-2,-4-1,4 1,0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7T04:32:36.102"/>
    </inkml:context>
    <inkml:brush xml:id="br0">
      <inkml:brushProperty name="width" value="0.2" units="cm"/>
      <inkml:brushProperty name="height" value="0.4" units="cm"/>
      <inkml:brushProperty name="color" value="#D2BA12"/>
      <inkml:brushProperty name="tip" value="rectangle"/>
      <inkml:brushProperty name="rasterOp" value="maskPen"/>
    </inkml:brush>
  </inkml:definitions>
  <inkml:trace contextRef="#ctx0" brushRef="#br0">1 37,'30'0,"-5"0,-19 0,0 0,9 0,-6-1,6-2,-8 1,1-1,6 3,-6 0,5 0,-3-2,0-1,3-1,-5-1,1 3,2 0,-2-2,2 3,0-3,-1 3,1 1,-1 0,-1 0,3 0,-2 0,1 0,0 0,1 0,-1 0,0 0,-1 0,-1 0,4 0,-4 0,2 0,0 0,1 0,-1 0,-1 0,1 0,-2 0,4 0,-4 0,3 0,-2 0,2 0,0 0,-2 0,0 0,-1 0,2 0,0 0,-1 0,1 0,-1 0,-1 0,2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4:45:11.132"/>
    </inkml:context>
    <inkml:brush xml:id="br0">
      <inkml:brushProperty name="width" value="0.2" units="cm"/>
      <inkml:brushProperty name="height" value="0.4" units="cm"/>
      <inkml:brushProperty name="color" value="#CFC413"/>
      <inkml:brushProperty name="tip" value="rectangle"/>
      <inkml:brushProperty name="rasterOp" value="maskPen"/>
    </inkml:brush>
  </inkml:definitions>
  <inkml:trace contextRef="#ctx0" brushRef="#br0">1 82,'34'0,"-2"0,-12 0,1 0,1 0,-1 0,-5 0,1 0,2-1,-1-1,-1-1,-2 1,-3 1,-2 1,2 0,-1 0,1-2,2-1,-5 1,5-2,-6 4,2 0,3 0,-3 0,1 0,1 0,-3 0,2 0,1 0,-2 0,5 0,0 0,1 0,4 0,0 0,1-1,-1-2,-4 0,-2 1,0 2,-3 0,3 0,-3 0,1 0,1 0,3 0,1 0,1 0,0 0,-2 0,-1 0,-1 0,-1 0,0 0,-2 0,-1 0,2 0,-3 0,3 0,-1 0,-1 0,3 0,-3 0,0 0,1 0,-1 0,2 0,-4 0,3 0,2 0,-5 0,4 0,0 0,-2 0,5 0,-8 0,4 0,0 0,-2 0,3 0,0 0,-3 0,3 0,-1 0,1 0,1 0,-1 0,1 0,0 0,0 0,0 0,1 0,1 0,1 0,-4 0,4 0,-7 0,5 0,-5 0,6 0,-3 0,2 0,-3 0,1-1,0-1,2 0,-2-1,-2 3,0 0,6 0,-5 0,3 0,-4 0,1 0,0 0,4 0,-2 0,-1 0,-3 0,3 0,-4 0,5 0,-3 0,1 0,3 0,-5 0,3 0,-3 0,3 0,-1-4,0 3,0-3,0 4,-1 0,1 0,-2 0,2 0,0 0,0 0,-1 0,3 0,-5 0,7 0,-6 0,2 0,-1 0,1 0,-2 0,4 0,-2 0,2 0,0 0,-1 0,0 0,-2-2,3-4,-6 3,8-6,-7 7,2-1,4-1,-1 2,0-1,-1 1,-3 2,2 0,-1 0,1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4:45:39.8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9,'41'0,"-5"0,-20 0,1 0,-2 0,1 0,0 0,1 0,-1 0,-2 0,0 0,-1 0,1 0,0 0,-1 0,-1 0,-1 0,1 1,1 2,-2-1,1 0,0-1,-3-1,6 0,-8 0,4 0,2 0,0 0,4 0,0 0,2 1,2 1,-1 1,-2 0,-5-2,-2-1,-2 0,3 0,-4 0,7 0,-6 0,2 0,0 0,0 0,2 0,-2 0,-1 0,1 0,-2 0,4 0,-4 0,2 0,2 0,-3 0,3 0,-1 0,1 0,5 0,-8 0,5 0,-7 0,2 0,3 0,-4 0,4 0,-3 0,1 0,4 0,-3 0,2 0,-4 0,-1-2,6-1,-5 1,5-1,-7 1,1 0,4 0,-3 0,4 2,-5 0,3-3,-3 1,3-1,-3 2,1 1,2 0,-2 0,0 0,1 0,-2 0,2 0,0 0,1 0,-1 0,0 0,0 0,-2 0,3 0,-3 0,2 0,-1 0,3 0,-4 0,2 0,-2 0,3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A496-A5B7-5F47-9478-F9E6AC449063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2EC92-D186-CB45-8137-A43F397F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04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 perspective on how LLM acts.</a:t>
            </a:r>
          </a:p>
          <a:p>
            <a:r>
              <a:rPr lang="en-US" dirty="0"/>
              <a:t>Dive into parameter space “knobs”</a:t>
            </a:r>
          </a:p>
          <a:p>
            <a:r>
              <a:rPr lang="en-US" dirty="0"/>
              <a:t>Future research technical concerns</a:t>
            </a:r>
          </a:p>
          <a:p>
            <a:r>
              <a:rPr lang="en-US" dirty="0"/>
              <a:t>Honestly a lot of results, hard to parse, “hear your thoughts”</a:t>
            </a:r>
          </a:p>
          <a:p>
            <a:r>
              <a:rPr lang="en-US" dirty="0"/>
              <a:t>5 days for task, not complete product but POC</a:t>
            </a:r>
          </a:p>
          <a:p>
            <a:r>
              <a:rPr lang="en-US" dirty="0"/>
              <a:t>Main: viability of tool BUT learned couple things want share, esp. misconceptions</a:t>
            </a:r>
          </a:p>
          <a:p>
            <a:r>
              <a:rPr lang="en-US" dirty="0"/>
              <a:t>GPT “Editor” as Proto-Editor, not meant to do what an Editor does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8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 just spellcheck, look at “although”. </a:t>
            </a:r>
          </a:p>
          <a:p>
            <a:r>
              <a:rPr lang="en-US"/>
              <a:t>Correctly identifies many, but overkill and may change format if leaned into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Benefits was I had this, a comparison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53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small sample: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just spellcheck, look at “although”. </a:t>
            </a:r>
          </a:p>
          <a:p>
            <a:r>
              <a:rPr lang="en-US" dirty="0"/>
              <a:t>Correctly identifies many, but overkill and may change format if leaned into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Benefits was I had this, a comparison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Unpredictable with more words, eventually returns to stable, not paid enough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44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how change behavior, we understand framework </a:t>
            </a:r>
          </a:p>
          <a:p>
            <a:r>
              <a:rPr lang="en-US" dirty="0"/>
              <a:t>Wholesale edits, not blended</a:t>
            </a:r>
          </a:p>
          <a:p>
            <a:r>
              <a:rPr lang="en-US" dirty="0"/>
              <a:t>Think of Rand grant proposal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96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is the meaning of left to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1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end underperforming</a:t>
            </a:r>
          </a:p>
          <a:p>
            <a:r>
              <a:rPr lang="en-US" dirty="0"/>
              <a:t>Highly random</a:t>
            </a:r>
          </a:p>
          <a:p>
            <a:r>
              <a:rPr lang="en-US" dirty="0"/>
              <a:t>“to it to” piece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1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longer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35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Agnostic to writer</a:t>
            </a:r>
          </a:p>
          <a:p>
            <a:r>
              <a:rPr lang="en-US" dirty="0" err="1"/>
              <a:t>Occams</a:t>
            </a:r>
            <a:r>
              <a:rPr lang="en-US" dirty="0"/>
              <a:t> razor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Does underperform at low temperature. Not about “creative edits” but whether edit at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34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on how the word is not creativity</a:t>
            </a:r>
          </a:p>
          <a:p>
            <a:r>
              <a:rPr lang="en-US" dirty="0"/>
              <a:t>Froze it to meaningless</a:t>
            </a:r>
          </a:p>
          <a:p>
            <a:r>
              <a:rPr lang="en-US" dirty="0"/>
              <a:t>Number of assumptions it makes not the type of assumptions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05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 CS: theory needs comp sol</a:t>
            </a:r>
          </a:p>
          <a:p>
            <a:r>
              <a:rPr lang="en-US" dirty="0"/>
              <a:t>Math Applied: ungrounded and cleansed </a:t>
            </a:r>
          </a:p>
          <a:p>
            <a:r>
              <a:rPr lang="en-US" dirty="0"/>
              <a:t>Comp sci</a:t>
            </a:r>
          </a:p>
          <a:p>
            <a:endParaRPr lang="en-US" dirty="0"/>
          </a:p>
          <a:p>
            <a:r>
              <a:rPr lang="en-US" dirty="0"/>
              <a:t>Build tools and models, data communication and visualization.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38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41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54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81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never meant to be used this way</a:t>
            </a:r>
          </a:p>
          <a:p>
            <a:r>
              <a:rPr lang="en-US" dirty="0"/>
              <a:t>Not a new word, Bayesian model selection</a:t>
            </a:r>
          </a:p>
          <a:p>
            <a:r>
              <a:rPr lang="en-US" dirty="0"/>
              <a:t>Smaller number of items and similar hopefully in behavior and risk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87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change if document is longer and a more complicated section or issues arise. </a:t>
            </a:r>
          </a:p>
          <a:p>
            <a:r>
              <a:rPr lang="en-US" dirty="0"/>
              <a:t>Increasing LLM size may not build better editors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01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Notes: number of edit not perfect metric </a:t>
            </a:r>
            <a:r>
              <a:rPr lang="en-US" dirty="0" err="1"/>
              <a:t>bc</a:t>
            </a:r>
            <a:r>
              <a:rPr lang="en-US" dirty="0"/>
              <a:t> 1. edits may be different (but okay)  2. need to overestimate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a factory without machines, or a factory without people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29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Inherently randomness and reproducibility are at tension </a:t>
            </a:r>
          </a:p>
          <a:p>
            <a:r>
              <a:rPr lang="en-US" dirty="0"/>
              <a:t>Note: </a:t>
            </a:r>
            <a:r>
              <a:rPr lang="en-US" dirty="0" err="1"/>
              <a:t>thes</a:t>
            </a:r>
            <a:endParaRPr lang="en-US" dirty="0"/>
          </a:p>
          <a:p>
            <a:r>
              <a:rPr lang="en-US" dirty="0"/>
              <a:t>Basically, random process </a:t>
            </a:r>
          </a:p>
          <a:p>
            <a:r>
              <a:rPr lang="en-US" dirty="0"/>
              <a:t>Behavior changed over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51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Notes: number of edit not perfect metric </a:t>
            </a:r>
            <a:r>
              <a:rPr lang="en-US" dirty="0" err="1"/>
              <a:t>bc</a:t>
            </a:r>
            <a:r>
              <a:rPr lang="en-US" dirty="0"/>
              <a:t> 1. edits may be different (but okay)  2. need to overestimate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a factory without machines, or a factory without people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98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end underperforming</a:t>
            </a:r>
          </a:p>
          <a:p>
            <a:r>
              <a:rPr lang="en-US" dirty="0"/>
              <a:t>Highly random</a:t>
            </a:r>
          </a:p>
          <a:p>
            <a:r>
              <a:rPr lang="en-US" dirty="0"/>
              <a:t>Occam’s Razor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17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Commissioned to cartoon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3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CUI Document</a:t>
            </a:r>
          </a:p>
          <a:p>
            <a:r>
              <a:rPr lang="en-US" dirty="0"/>
              <a:t>LLM can do editing</a:t>
            </a:r>
          </a:p>
          <a:p>
            <a:r>
              <a:rPr lang="en-US" dirty="0"/>
              <a:t>Proofreading included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27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Problems? Reach out Gary chuck story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3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corgi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02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big picture from sponsor, remove little details.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4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not just accept edits, suggested merges is more helpful and viable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61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17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were successful prompts. </a:t>
            </a:r>
          </a:p>
          <a:p>
            <a:r>
              <a:rPr lang="en-US" dirty="0"/>
              <a:t>#Mention bad prompts</a:t>
            </a:r>
          </a:p>
          <a:p>
            <a:r>
              <a:rPr lang="en-US" dirty="0"/>
              <a:t>Information could have been given as a spoken list of tasks. </a:t>
            </a:r>
          </a:p>
          <a:p>
            <a:r>
              <a:rPr lang="en-US" dirty="0"/>
              <a:t>Clarity messed with the citations and overcorrected.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1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 Product here</a:t>
            </a:r>
          </a:p>
          <a:p>
            <a:r>
              <a:rPr lang="en-US" dirty="0"/>
              <a:t>Spectrum, and easy to go from one rung to the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2EC92-D186-CB45-8137-A43F397F00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7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EADD-22C7-50F2-5E62-9FF35CFD7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90345-B4E7-A1E0-79BB-B5ED0DD40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06D7D-BA7A-D500-8751-84B1456D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5EE3D-7E9F-2E7A-F200-5F99DD45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A4949-0BA5-5ACB-82F4-7C0B8198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9C201-DBEF-D642-BD0C-846070A1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7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101-6E12-2FAF-B3F3-59D3F740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9EE5E-4FEE-1CA3-1851-743F83BBB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7FF06-B478-7CAA-97FA-0E1BB8D0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3529-D386-13F4-5A7D-A75C0500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A9B09-3E36-C27F-CCBD-59A95864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9C201-DBEF-D642-BD0C-846070A1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1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A14ABF-7208-1B5E-EFB9-3B7DFBEDF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C7789-35A2-3B24-46E3-31A1077AC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F8AF2-CA6F-985D-1AAD-5EF195C29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3978E-5AD5-C176-5E0C-2D812761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A788-9D32-2704-ED8F-3E1A7DE6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9C201-DBEF-D642-BD0C-846070A1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03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Subtitle in this line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5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B017-726D-D73A-AAB5-C15A28F7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61F5D-4D5D-C516-97F7-E0F9FD60D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0FF78-A6D6-D920-C980-F64FE096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04802-1F09-ECDE-B246-DBBD44F3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7A738-2FF9-7AA7-C0C1-7494C794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9C201-DBEF-D642-BD0C-846070A1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4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F013-C7B2-A21C-923D-8417AFBF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1338F-40FC-E56A-6490-657614ACB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FF620-E261-69CE-D0ED-C226B8CCE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BB816-CD87-3513-A4D5-A855B4A4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8BECE-F536-5124-C4BB-6CE1B78F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9C201-DBEF-D642-BD0C-846070A1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252F-4A63-9D5A-910A-9F2F413C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D883E-1CAD-4BBB-6D5D-FD518EE35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BA7A9-E715-FD0B-2EFF-806C01F87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CF4DC-6808-12FE-33E7-BBCFEB37B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79F7D-C0DB-DC85-54D7-D6C48099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5EE8A-AF22-6946-6A6C-5F72C1E0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9C201-DBEF-D642-BD0C-846070A1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7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BD49-A690-9A0F-ACE6-D7C18746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88C26-7B14-3A5E-0976-FD7C76FD1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85283-63B8-6DF1-4F9A-D12CCAD44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4D44B-DFE7-E241-D803-E241B021E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41C7F-8DE3-E6DA-6FF5-105E13384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6367F1-3D41-06EB-384D-B88ED2B7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6BF38-3DA6-490C-9DAF-30156C60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981EE-B0CF-2EC5-8564-6EBC2934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9C201-DBEF-D642-BD0C-846070A1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9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4E93-E7D3-08FF-0705-DABCBE80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1A695-B3AE-FA46-2570-6A23DF434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EACBE-2D44-D819-1999-D2D84457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C224F-56AD-2573-718A-CDBB356A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9C201-DBEF-D642-BD0C-846070A1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13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87F465-AC1B-9D78-0947-9A504AE5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E5847-C32E-7FF2-8337-8AB93550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9B786-3AA3-360E-7E9C-ACE85935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9C201-DBEF-D642-BD0C-846070A1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5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78F8-A7BE-7569-178B-D1F4F8DA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39D8F-F78C-CD2D-9EF7-2B70B5EDF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85D6F-DFD3-924A-8558-921655848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30745-B9D6-10C6-D993-90B323D7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8CB07-E934-A3B1-6956-ADB08E17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2043E-9158-BD80-5AF6-87880D7B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9C201-DBEF-D642-BD0C-846070A1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9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A681-3F5D-8AC5-0859-714F3FF6B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034F2A-7079-0976-3177-54545AAAD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653B9-0A3A-CEBB-DCA7-F504BF4F6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AB75E-5A4A-DF90-9DBA-D2CBEAD6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476BD-28C1-2FEE-0BDE-D41E7EB4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745B8-3E7B-790E-1287-B5007B63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9C201-DBEF-D642-BD0C-846070A1F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3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D9E2F-5619-E2FD-34C0-BE79D662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38" y="51645"/>
            <a:ext cx="10919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2C846-D85E-CA30-6A4D-C665ADBDC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013" y="1460665"/>
            <a:ext cx="11340935" cy="4716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FEE62-30EE-AB08-4982-EFBF42320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48944-6AB1-2341-93D5-87DCEC7F9A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8A774-47CF-DA47-BAEE-2ABE284E5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2CFEF-15BC-825F-D3D9-4C0B7240F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436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47F9C201-DBEF-D642-BD0C-846070A1F2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A5EBC-4638-CCC9-3CD7-AE6D01DCD97B}"/>
              </a:ext>
            </a:extLst>
          </p:cNvPr>
          <p:cNvSpPr txBox="1"/>
          <p:nvPr userDrawn="1"/>
        </p:nvSpPr>
        <p:spPr>
          <a:xfrm>
            <a:off x="5256096" y="0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88204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Franklin Gothic Demi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4.xml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24.png"/><Relationship Id="rId3" Type="http://schemas.openxmlformats.org/officeDocument/2006/relationships/image" Target="../media/image12.png"/><Relationship Id="rId21" Type="http://schemas.openxmlformats.org/officeDocument/2006/relationships/customXml" Target="../ink/ink16.xml"/><Relationship Id="rId7" Type="http://schemas.openxmlformats.org/officeDocument/2006/relationships/image" Target="../media/image180.png"/><Relationship Id="rId12" Type="http://schemas.openxmlformats.org/officeDocument/2006/relationships/image" Target="../media/image21.pn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9.xml"/><Relationship Id="rId11" Type="http://schemas.openxmlformats.org/officeDocument/2006/relationships/image" Target="../media/image20.png"/><Relationship Id="rId24" Type="http://schemas.openxmlformats.org/officeDocument/2006/relationships/image" Target="../media/image27.png"/><Relationship Id="rId5" Type="http://schemas.openxmlformats.org/officeDocument/2006/relationships/image" Target="../media/image170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10" Type="http://schemas.openxmlformats.org/officeDocument/2006/relationships/customXml" Target="../ink/ink11.xml"/><Relationship Id="rId19" Type="http://schemas.openxmlformats.org/officeDocument/2006/relationships/customXml" Target="../ink/ink15.xml"/><Relationship Id="rId4" Type="http://schemas.openxmlformats.org/officeDocument/2006/relationships/customXml" Target="../ink/ink8.xml"/><Relationship Id="rId9" Type="http://schemas.openxmlformats.org/officeDocument/2006/relationships/image" Target="../media/image19.png"/><Relationship Id="rId14" Type="http://schemas.openxmlformats.org/officeDocument/2006/relationships/image" Target="../media/image22.png"/><Relationship Id="rId2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26" Type="http://schemas.openxmlformats.org/officeDocument/2006/relationships/image" Target="../media/image51.sv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32" Type="http://schemas.openxmlformats.org/officeDocument/2006/relationships/hyperlink" Target="https://holypython.com/python-api-tutorial/learn-openai-official-chatgpt-api-comprehensive-developer-tutorial/" TargetMode="External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sv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31" Type="http://schemas.openxmlformats.org/officeDocument/2006/relationships/image" Target="../media/image56.jp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Relationship Id="rId27" Type="http://schemas.openxmlformats.org/officeDocument/2006/relationships/image" Target="../media/image52.png"/><Relationship Id="rId30" Type="http://schemas.openxmlformats.org/officeDocument/2006/relationships/image" Target="../media/image5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21" Type="http://schemas.openxmlformats.org/officeDocument/2006/relationships/image" Target="../media/image5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1.svg"/><Relationship Id="rId20" Type="http://schemas.openxmlformats.org/officeDocument/2006/relationships/hyperlink" Target="https://www.desmos.com/calculator/z65nqrjad4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57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5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0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https://www.youtube.com/embed/Ly0YzGpi63M?feature=oembed" TargetMode="External"/><Relationship Id="rId1" Type="http://schemas.openxmlformats.org/officeDocument/2006/relationships/video" Target="https://www.youtube.com/embed/ut3I6gFmlls?feature=oembed" TargetMode="Externa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hyperlink" Target="https://en.wikipedia.org/wiki/Occam%27s_razor" TargetMode="External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26" Type="http://schemas.openxmlformats.org/officeDocument/2006/relationships/image" Target="../media/image77.svg"/><Relationship Id="rId3" Type="http://schemas.openxmlformats.org/officeDocument/2006/relationships/image" Target="../media/image28.png"/><Relationship Id="rId21" Type="http://schemas.openxmlformats.org/officeDocument/2006/relationships/image" Target="../media/image44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1.svg"/><Relationship Id="rId20" Type="http://schemas.openxmlformats.org/officeDocument/2006/relationships/image" Target="../media/image75.svg"/><Relationship Id="rId29" Type="http://schemas.openxmlformats.org/officeDocument/2006/relationships/hyperlink" Target="https://www.desmos.com/calculator/z65nqrjad4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47.sv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6.png"/><Relationship Id="rId28" Type="http://schemas.openxmlformats.org/officeDocument/2006/relationships/image" Target="../media/image49.svg"/><Relationship Id="rId10" Type="http://schemas.openxmlformats.org/officeDocument/2006/relationships/image" Target="../media/image35.svg"/><Relationship Id="rId19" Type="http://schemas.openxmlformats.org/officeDocument/2006/relationships/image" Target="../media/image74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5.svg"/><Relationship Id="rId27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hyperlink" Target="https://www.desmos.com/calculator/z65nqrjad4" TargetMode="External"/><Relationship Id="rId4" Type="http://schemas.openxmlformats.org/officeDocument/2006/relationships/diagramLayout" Target="../diagrams/layout3.xml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1.sv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81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rand.org/vahedi/gpt-edito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1093626/why-is-numpy-random-seed-a-legacy-function" TargetMode="External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ucts.aspose.com/words/python-ne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rand.org/vahedi/gpt-editor/-/blob/main/Editor_Functions.ipynb" TargetMode="External"/><Relationship Id="rId4" Type="http://schemas.openxmlformats.org/officeDocument/2006/relationships/hyperlink" Target="https://gotranscript.com/text-compare#dif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ustomXml" Target="../ink/ink23.xml"/><Relationship Id="rId18" Type="http://schemas.openxmlformats.org/officeDocument/2006/relationships/image" Target="../media/image93.png"/><Relationship Id="rId3" Type="http://schemas.openxmlformats.org/officeDocument/2006/relationships/customXml" Target="../ink/ink18.xml"/><Relationship Id="rId21" Type="http://schemas.openxmlformats.org/officeDocument/2006/relationships/customXml" Target="../ink/ink27.xml"/><Relationship Id="rId7" Type="http://schemas.openxmlformats.org/officeDocument/2006/relationships/customXml" Target="../ink/ink20.xml"/><Relationship Id="rId12" Type="http://schemas.openxmlformats.org/officeDocument/2006/relationships/image" Target="../media/image90.png"/><Relationship Id="rId17" Type="http://schemas.openxmlformats.org/officeDocument/2006/relationships/customXml" Target="../ink/ink25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2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10" Type="http://schemas.openxmlformats.org/officeDocument/2006/relationships/image" Target="../media/image89.png"/><Relationship Id="rId19" Type="http://schemas.openxmlformats.org/officeDocument/2006/relationships/customXml" Target="../ink/ink26.xml"/><Relationship Id="rId4" Type="http://schemas.openxmlformats.org/officeDocument/2006/relationships/image" Target="../media/image86.png"/><Relationship Id="rId9" Type="http://schemas.openxmlformats.org/officeDocument/2006/relationships/customXml" Target="../ink/ink21.xml"/><Relationship Id="rId14" Type="http://schemas.openxmlformats.org/officeDocument/2006/relationships/image" Target="../media/image91.png"/><Relationship Id="rId22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vahedi@rand.org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randus.sharepoint.com/data/protection/Pages/matrix.asp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rammarly.com/terms/customer-business-agreement" TargetMode="External"/><Relationship Id="rId5" Type="http://schemas.openxmlformats.org/officeDocument/2006/relationships/hyperlink" Target="https://web.microsoftstream.com/video/47c17fd1-8508-4626-bb2e-e2e3f721c10e" TargetMode="External"/><Relationship Id="rId4" Type="http://schemas.openxmlformats.org/officeDocument/2006/relationships/hyperlink" Target="https://openclipart.org/detail/1328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openclipart.org/detail/13283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https://openclipart.org/detail/13283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mailto:istservicedesk@rand.org" TargetMode="External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mailto:jbartle@rand.org?subject=GPT%20Feedback" TargetMode="External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tform, computer, station, subway&#10;&#10;Description automatically generated">
            <a:extLst>
              <a:ext uri="{FF2B5EF4-FFF2-40B4-BE49-F238E27FC236}">
                <a16:creationId xmlns:a16="http://schemas.microsoft.com/office/drawing/2014/main" id="{6E8F361C-C2DF-8A37-47BB-D1DD979CC7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1" y="1051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AA78E0-91DF-D579-EF54-D60B0A262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1" y="5406465"/>
            <a:ext cx="1222168" cy="12221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67592BB-0B21-F0C7-6F81-B7E8C5AD1819}"/>
              </a:ext>
            </a:extLst>
          </p:cNvPr>
          <p:cNvGrpSpPr/>
          <p:nvPr/>
        </p:nvGrpSpPr>
        <p:grpSpPr>
          <a:xfrm>
            <a:off x="819807" y="1189371"/>
            <a:ext cx="10352690" cy="2718148"/>
            <a:chOff x="819805" y="1189371"/>
            <a:chExt cx="10352690" cy="27181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CE4C97-638C-4FD6-3796-68CE313B66B7}"/>
                </a:ext>
              </a:extLst>
            </p:cNvPr>
            <p:cNvSpPr/>
            <p:nvPr/>
          </p:nvSpPr>
          <p:spPr>
            <a:xfrm>
              <a:off x="1019501" y="1189371"/>
              <a:ext cx="10070071" cy="27181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19E825-1FF9-99FF-CCAD-B9748B115DCD}"/>
                </a:ext>
              </a:extLst>
            </p:cNvPr>
            <p:cNvSpPr txBox="1"/>
            <p:nvPr/>
          </p:nvSpPr>
          <p:spPr>
            <a:xfrm>
              <a:off x="819805" y="1760556"/>
              <a:ext cx="1035269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Franklin Gothic Demi" panose="020B0603020102020204" pitchFamily="34" charset="0"/>
                </a:rPr>
                <a:t>GPT as Proto-Editor: </a:t>
              </a:r>
              <a:r>
                <a:rPr lang="en-US" sz="4400" b="1" i="0" u="none" strike="noStrike" dirty="0">
                  <a:solidFill>
                    <a:schemeClr val="bg1"/>
                  </a:solidFill>
                  <a:effectLst/>
                  <a:latin typeface="Franklin Gothic Medium" panose="020B0603020102020204" pitchFamily="34" charset="0"/>
                </a:rPr>
                <a:t>Automating Some Document Editing Tasks</a:t>
              </a:r>
              <a:endParaRPr lang="en-US" sz="4400" b="1" dirty="0">
                <a:solidFill>
                  <a:schemeClr val="bg1"/>
                </a:solidFill>
                <a:latin typeface="Franklin Gothic Demi" panose="020B06030201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CE0D13-2AC4-E199-FD12-2BF3BD76784E}"/>
              </a:ext>
            </a:extLst>
          </p:cNvPr>
          <p:cNvGrpSpPr/>
          <p:nvPr/>
        </p:nvGrpSpPr>
        <p:grpSpPr>
          <a:xfrm>
            <a:off x="1102427" y="4059313"/>
            <a:ext cx="9987147" cy="584775"/>
            <a:chOff x="1102425" y="4063476"/>
            <a:chExt cx="9987147" cy="5847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2C3422-F8D1-D83B-462E-72A7CD99E0B3}"/>
                </a:ext>
              </a:extLst>
            </p:cNvPr>
            <p:cNvSpPr/>
            <p:nvPr/>
          </p:nvSpPr>
          <p:spPr>
            <a:xfrm>
              <a:off x="1102425" y="4071978"/>
              <a:ext cx="9987147" cy="5677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A42747-2168-D279-C4EE-2AEFF7CF04C8}"/>
                </a:ext>
              </a:extLst>
            </p:cNvPr>
            <p:cNvSpPr txBox="1"/>
            <p:nvPr/>
          </p:nvSpPr>
          <p:spPr>
            <a:xfrm>
              <a:off x="2865910" y="4063476"/>
              <a:ext cx="6460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SCAN Brownbag Seminar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26D58D-C194-7D3C-D790-33586153EC06}"/>
              </a:ext>
            </a:extLst>
          </p:cNvPr>
          <p:cNvGrpSpPr/>
          <p:nvPr/>
        </p:nvGrpSpPr>
        <p:grpSpPr>
          <a:xfrm>
            <a:off x="1102427" y="4795882"/>
            <a:ext cx="9987147" cy="461665"/>
            <a:chOff x="1102425" y="4795882"/>
            <a:chExt cx="9987147" cy="4616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9A12F-4BCD-C75C-B5AB-23D7BF7D01A6}"/>
                </a:ext>
              </a:extLst>
            </p:cNvPr>
            <p:cNvSpPr/>
            <p:nvPr/>
          </p:nvSpPr>
          <p:spPr>
            <a:xfrm>
              <a:off x="1102425" y="4813427"/>
              <a:ext cx="9987147" cy="4265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91623-E0EB-1CE1-F7F8-15EA494CBE64}"/>
                </a:ext>
              </a:extLst>
            </p:cNvPr>
            <p:cNvSpPr txBox="1"/>
            <p:nvPr/>
          </p:nvSpPr>
          <p:spPr>
            <a:xfrm>
              <a:off x="2865910" y="4795882"/>
              <a:ext cx="6460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By JOHN VAHEDI, 8/8/23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ABE1A1-D209-C7AD-C73D-81921B0CE1E9}"/>
              </a:ext>
            </a:extLst>
          </p:cNvPr>
          <p:cNvSpPr txBox="1"/>
          <p:nvPr/>
        </p:nvSpPr>
        <p:spPr>
          <a:xfrm>
            <a:off x="5256096" y="0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latin typeface="Franklin Gothic Book" panose="020B0503020102020204" pitchFamily="34" charset="0"/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865312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 Prompts: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AF4F03-F967-68AC-2292-31D93F904950}"/>
              </a:ext>
            </a:extLst>
          </p:cNvPr>
          <p:cNvGrpSpPr/>
          <p:nvPr/>
        </p:nvGrpSpPr>
        <p:grpSpPr>
          <a:xfrm>
            <a:off x="3754362" y="724162"/>
            <a:ext cx="4677480" cy="5577840"/>
            <a:chOff x="6486144" y="639193"/>
            <a:chExt cx="4913376" cy="5859143"/>
          </a:xfrm>
        </p:grpSpPr>
        <p:pic>
          <p:nvPicPr>
            <p:cNvPr id="5" name="Picture 4" descr="A screenshot of a screenshot of a text&#10;&#10;Description automatically generated">
              <a:extLst>
                <a:ext uri="{FF2B5EF4-FFF2-40B4-BE49-F238E27FC236}">
                  <a16:creationId xmlns:a16="http://schemas.microsoft.com/office/drawing/2014/main" id="{325A3AB2-4D22-408E-8E37-F87B2330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7892" y="757803"/>
              <a:ext cx="4717846" cy="5550408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C32E4A-9714-5CC5-D7BF-CC6C68379F10}"/>
                </a:ext>
              </a:extLst>
            </p:cNvPr>
            <p:cNvSpPr/>
            <p:nvPr/>
          </p:nvSpPr>
          <p:spPr>
            <a:xfrm>
              <a:off x="6486144" y="639193"/>
              <a:ext cx="4913376" cy="5859143"/>
            </a:xfrm>
            <a:prstGeom prst="rect">
              <a:avLst/>
            </a:prstGeom>
            <a:gradFill flip="none" rotWithShape="1">
              <a:gsLst>
                <a:gs pos="27000">
                  <a:srgbClr val="FCFEFB">
                    <a:alpha val="0"/>
                  </a:srgbClr>
                </a:gs>
                <a:gs pos="43000">
                  <a:schemeClr val="bg1"/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58EDC75-FDF7-8F92-93A4-DBC1F9EF7220}"/>
              </a:ext>
            </a:extLst>
          </p:cNvPr>
          <p:cNvSpPr txBox="1"/>
          <p:nvPr/>
        </p:nvSpPr>
        <p:spPr>
          <a:xfrm>
            <a:off x="3040380" y="4862629"/>
            <a:ext cx="6291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MS UI Gothic" panose="020B0600070205080204" pitchFamily="34" charset="-128"/>
                <a:ea typeface="MS UI Gothic" panose="020B0600070205080204" pitchFamily="34" charset="-128"/>
              </a:rPr>
              <a:t>'Can you edit the following for grammatical errors and clarity?'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4AD127-C938-F462-D268-3B4D866EB78C}"/>
              </a:ext>
            </a:extLst>
          </p:cNvPr>
          <p:cNvSpPr txBox="1"/>
          <p:nvPr/>
        </p:nvSpPr>
        <p:spPr>
          <a:xfrm>
            <a:off x="3524716" y="5528100"/>
            <a:ext cx="5322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S UI Gothic" panose="020B0600070205080204" pitchFamily="34" charset="-128"/>
                <a:ea typeface="MS UI Gothic" panose="020B0600070205080204" pitchFamily="34" charset="-128"/>
              </a:rPr>
              <a:t>'Can you review the following for grammar mistakes?'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A18224-10AA-61BA-5F50-392C7FB4E685}"/>
              </a:ext>
            </a:extLst>
          </p:cNvPr>
          <p:cNvSpPr txBox="1"/>
          <p:nvPr/>
        </p:nvSpPr>
        <p:spPr>
          <a:xfrm>
            <a:off x="3682916" y="6193569"/>
            <a:ext cx="50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S UI Gothic" panose="020B0600070205080204" pitchFamily="34" charset="-128"/>
                <a:ea typeface="MS UI Gothic" panose="020B0600070205080204" pitchFamily="34" charset="-128"/>
              </a:rPr>
              <a:t>‘Can you review the following for possible edits?’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BD9882-0406-E070-2FF1-8A8CC3FEFA0A}"/>
              </a:ext>
            </a:extLst>
          </p:cNvPr>
          <p:cNvSpPr txBox="1"/>
          <p:nvPr/>
        </p:nvSpPr>
        <p:spPr>
          <a:xfrm>
            <a:off x="3499291" y="3920159"/>
            <a:ext cx="5373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S UI Gothic" panose="020B0600070205080204" pitchFamily="34" charset="-128"/>
                <a:ea typeface="MS UI Gothic" panose="020B0600070205080204" pitchFamily="34" charset="-128"/>
              </a:rPr>
              <a:t>‘I am a researcher writing for publication. Can you edit the following for grammatical errors and clarity?’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95917-5774-0594-E485-1F9A79F87ACC}"/>
              </a:ext>
            </a:extLst>
          </p:cNvPr>
          <p:cNvSpPr/>
          <p:nvPr/>
        </p:nvSpPr>
        <p:spPr>
          <a:xfrm>
            <a:off x="3075172" y="1886054"/>
            <a:ext cx="891504" cy="1040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8FD4F-FECD-DBE9-04B8-AC18BAB25210}"/>
              </a:ext>
            </a:extLst>
          </p:cNvPr>
          <p:cNvSpPr txBox="1"/>
          <p:nvPr/>
        </p:nvSpPr>
        <p:spPr>
          <a:xfrm>
            <a:off x="3136057" y="325468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MS UI Gothic" panose="020B0600070205080204" pitchFamily="34" charset="-128"/>
                <a:ea typeface="MS UI Gothic" panose="020B0600070205080204" pitchFamily="34" charset="-128"/>
              </a:rPr>
              <a:t>‘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Can you edit the following for grammatical errors?’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367A7-2BCF-A4C5-001A-FDA0DEF2C687}"/>
              </a:ext>
            </a:extLst>
          </p:cNvPr>
          <p:cNvSpPr txBox="1"/>
          <p:nvPr/>
        </p:nvSpPr>
        <p:spPr>
          <a:xfrm>
            <a:off x="9558695" y="4862629"/>
            <a:ext cx="2406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#Mention bad prompts</a:t>
            </a:r>
          </a:p>
        </p:txBody>
      </p:sp>
    </p:spTree>
    <p:extLst>
      <p:ext uri="{BB962C8B-B14F-4D97-AF65-F5344CB8AC3E}">
        <p14:creationId xmlns:p14="http://schemas.microsoft.com/office/powerpoint/2010/main" val="1039282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4690" y="522654"/>
            <a:ext cx="6096000" cy="77577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Rungs of Possible 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0" y="1000934"/>
            <a:ext cx="12192000" cy="419379"/>
          </a:xfrm>
        </p:spPr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D1D114-DBD7-F923-CF13-D83EA07B1C5D}"/>
              </a:ext>
            </a:extLst>
          </p:cNvPr>
          <p:cNvGrpSpPr/>
          <p:nvPr/>
        </p:nvGrpSpPr>
        <p:grpSpPr>
          <a:xfrm>
            <a:off x="959796" y="1000934"/>
            <a:ext cx="3707028" cy="4424224"/>
            <a:chOff x="-401715" y="1216889"/>
            <a:chExt cx="3707028" cy="4424224"/>
          </a:xfrm>
        </p:grpSpPr>
        <p:pic>
          <p:nvPicPr>
            <p:cNvPr id="6" name="Picture 5" descr="Ladder in half renovated room">
              <a:extLst>
                <a:ext uri="{FF2B5EF4-FFF2-40B4-BE49-F238E27FC236}">
                  <a16:creationId xmlns:a16="http://schemas.microsoft.com/office/drawing/2014/main" id="{8400046C-3CA2-7839-3C2F-91D3DA1BC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4048" b="94911" l="27038" r="65203">
                          <a14:foregroundMark x1="61394" y1="86964" x2="61394" y2="86964"/>
                          <a14:foregroundMark x1="58676" y1="73929" x2="58211" y2="74732"/>
                          <a14:foregroundMark x1="62184" y1="85744" x2="62346" y2="88185"/>
                          <a14:foregroundMark x1="58374" y1="75744" x2="58374" y2="75744"/>
                          <a14:foregroundMark x1="58374" y1="76369" x2="58374" y2="76369"/>
                          <a14:foregroundMark x1="58676" y1="75744" x2="59326" y2="79226"/>
                          <a14:foregroundMark x1="59326" y1="79018" x2="59326" y2="79018"/>
                          <a14:foregroundMark x1="59326" y1="81250" x2="59954" y2="79613"/>
                          <a14:foregroundMark x1="43577" y1="43780" x2="45203" y2="51637"/>
                          <a14:foregroundMark x1="45203" y1="51637" x2="43113" y2="44107"/>
                          <a14:foregroundMark x1="43113" y1="44107" x2="46411" y2="51042"/>
                          <a14:foregroundMark x1="46411" y1="51042" x2="47085" y2="57440"/>
                          <a14:foregroundMark x1="56771" y1="94702" x2="56609" y2="94911"/>
                          <a14:foregroundMark x1="52334" y1="52768" x2="52334" y2="52768"/>
                          <a14:foregroundMark x1="53124" y1="54821" x2="53124" y2="54821"/>
                          <a14:foregroundMark x1="55819" y1="63155" x2="55819" y2="63155"/>
                          <a14:foregroundMark x1="56934" y1="67024" x2="56934" y2="67024"/>
                          <a14:foregroundMark x1="56934" y1="69077" x2="56934" y2="69077"/>
                          <a14:foregroundMark x1="55354" y1="61726" x2="55354" y2="61726"/>
                          <a14:foregroundMark x1="55192" y1="63571" x2="55192" y2="63571"/>
                          <a14:backgroundMark x1="42950" y1="51935" x2="39605" y2="56399"/>
                          <a14:backgroundMark x1="41510" y1="46637" x2="42462" y2="47054"/>
                          <a14:backgroundMark x1="43902" y1="62917" x2="42300" y2="53393"/>
                          <a14:backgroundMark x1="42300" y1="53393" x2="46551" y2="62589"/>
                          <a14:backgroundMark x1="46551" y1="62589" x2="48037" y2="70744"/>
                          <a14:backgroundMark x1="48037" y1="70744" x2="46922" y2="68214"/>
                          <a14:backgroundMark x1="52799" y1="92649" x2="49408" y2="84315"/>
                          <a14:backgroundMark x1="49408" y1="84315" x2="50662" y2="94911"/>
                          <a14:backgroundMark x1="50662" y1="94911" x2="45343" y2="89196"/>
                          <a14:backgroundMark x1="45343" y1="89196" x2="38188" y2="89821"/>
                          <a14:backgroundMark x1="38188" y1="89821" x2="31336" y2="86131"/>
                          <a14:backgroundMark x1="41510" y1="45625" x2="41510" y2="45625"/>
                          <a14:backgroundMark x1="41208" y1="44196" x2="41672" y2="44196"/>
                          <a14:backgroundMark x1="46132" y1="40357" x2="47387" y2="45655"/>
                          <a14:backgroundMark x1="48664" y1="52976" x2="50430" y2="58274"/>
                          <a14:backgroundMark x1="50105" y1="57649" x2="49779" y2="52173"/>
                          <a14:backgroundMark x1="52636" y1="65208" x2="52962" y2="64167"/>
                          <a14:backgroundMark x1="55981" y1="77619" x2="57422" y2="77411"/>
                          <a14:backgroundMark x1="48502" y1="46875" x2="47549" y2="44613"/>
                          <a14:backgroundMark x1="58537" y1="89851" x2="59954" y2="91071"/>
                          <a14:backgroundMark x1="60116" y1="85565" x2="59001" y2="86369"/>
                          <a14:backgroundMark x1="53914" y1="69077" x2="53914" y2="69077"/>
                          <a14:backgroundMark x1="53751" y1="68661" x2="53751" y2="68661"/>
                          <a14:backgroundMark x1="53914" y1="68452" x2="54239" y2="68869"/>
                          <a14:backgroundMark x1="34704" y1="59762" x2="36214" y2="69286"/>
                          <a14:backgroundMark x1="36214" y1="69286" x2="35470" y2="71994"/>
                          <a14:backgroundMark x1="50825" y1="61786" x2="52729" y2="63839"/>
                        </a14:backgroundRemoval>
                      </a14:imgEffect>
                    </a14:imgLayer>
                  </a14:imgProps>
                </a:ext>
              </a:extLst>
            </a:blip>
            <a:srcRect l="22278" t="26773" r="30026" b="312"/>
            <a:stretch/>
          </p:blipFill>
          <p:spPr>
            <a:xfrm rot="20982590" flipH="1">
              <a:off x="-401715" y="1216889"/>
              <a:ext cx="3707028" cy="44242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1763A2-F3DD-9B4D-3EE7-D8A1FD66FEFC}"/>
                </a:ext>
              </a:extLst>
            </p:cNvPr>
            <p:cNvSpPr txBox="1"/>
            <p:nvPr/>
          </p:nvSpPr>
          <p:spPr>
            <a:xfrm>
              <a:off x="1231514" y="4719688"/>
              <a:ext cx="1094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highlight>
                    <a:srgbClr val="FFFF00"/>
                  </a:highlight>
                </a:rPr>
                <a:t>Grammar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79B097-F9C0-5759-E02E-4CFDB65E4C9F}"/>
                </a:ext>
              </a:extLst>
            </p:cNvPr>
            <p:cNvSpPr txBox="1"/>
            <p:nvPr/>
          </p:nvSpPr>
          <p:spPr>
            <a:xfrm>
              <a:off x="1377260" y="3872076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highlight>
                    <a:srgbClr val="E1D00E"/>
                  </a:highlight>
                </a:rPr>
                <a:t>Clarity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F296F9-64B3-50CC-F295-1AF54DA11364}"/>
                </a:ext>
              </a:extLst>
            </p:cNvPr>
            <p:cNvSpPr txBox="1"/>
            <p:nvPr/>
          </p:nvSpPr>
          <p:spPr>
            <a:xfrm>
              <a:off x="1526339" y="3100105"/>
              <a:ext cx="6543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highlight>
                    <a:srgbClr val="EAA90C"/>
                  </a:highlight>
                </a:rPr>
                <a:t>Style</a:t>
              </a:r>
            </a:p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DAE809-F8FA-66B5-B603-21D00785B524}"/>
              </a:ext>
            </a:extLst>
          </p:cNvPr>
          <p:cNvGrpSpPr/>
          <p:nvPr/>
        </p:nvGrpSpPr>
        <p:grpSpPr>
          <a:xfrm>
            <a:off x="5257293" y="491399"/>
            <a:ext cx="6701053" cy="5801906"/>
            <a:chOff x="5257293" y="491399"/>
            <a:chExt cx="6701053" cy="580190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608CAD-41ED-DBCA-64C4-B483C2125AC4}"/>
                </a:ext>
              </a:extLst>
            </p:cNvPr>
            <p:cNvGrpSpPr/>
            <p:nvPr/>
          </p:nvGrpSpPr>
          <p:grpSpPr>
            <a:xfrm>
              <a:off x="5257293" y="491399"/>
              <a:ext cx="6701053" cy="5801906"/>
              <a:chOff x="5257293" y="491399"/>
              <a:chExt cx="6701053" cy="580190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B592C61-190C-BD66-9DA2-9B5364D808FC}"/>
                  </a:ext>
                </a:extLst>
              </p:cNvPr>
              <p:cNvGrpSpPr/>
              <p:nvPr/>
            </p:nvGrpSpPr>
            <p:grpSpPr>
              <a:xfrm>
                <a:off x="5676004" y="491399"/>
                <a:ext cx="6282342" cy="5801906"/>
                <a:chOff x="6096000" y="626603"/>
                <a:chExt cx="5812962" cy="5356495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943961A-EEE6-4451-F257-5D2EC1CDE0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96000" y="626603"/>
                  <a:ext cx="5812962" cy="535649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2C12AE3C-AD61-C226-7DDB-5A079D80C4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5577" y="3110379"/>
                    <a:ext cx="771120" cy="2664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2C12AE3C-AD61-C226-7DDB-5A079D80C420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382267" y="3044601"/>
                      <a:ext cx="837406" cy="1578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6D303360-9305-F81A-9AC6-4BA662CE28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70237" y="2283792"/>
                    <a:ext cx="490680" cy="900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6D303360-9305-F81A-9AC6-4BA662CE2816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136925" y="2217125"/>
                      <a:ext cx="556970" cy="14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6DF26FCE-547F-539C-E534-8802443623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26497" y="3799624"/>
                    <a:ext cx="1344240" cy="1260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6DF26FCE-547F-539C-E534-88024436232E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793183" y="3733308"/>
                      <a:ext cx="1410536" cy="1449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CC80DB5F-9A38-2A9C-EC38-1ED5F7F51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3336" y="3470294"/>
                    <a:ext cx="543600" cy="432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CC80DB5F-9A38-2A9C-EC38-1ED5F7F51ED9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6810007" y="3408580"/>
                      <a:ext cx="609925" cy="127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D88AC7-3553-5E45-7099-195A3A444D7D}"/>
                  </a:ext>
                </a:extLst>
              </p:cNvPr>
              <p:cNvSpPr txBox="1"/>
              <p:nvPr/>
            </p:nvSpPr>
            <p:spPr>
              <a:xfrm rot="16200000">
                <a:off x="3924684" y="3522091"/>
                <a:ext cx="3034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Original RAND Research Editor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6CCE5FA6-F139-268E-E8BD-6D6F35EB5D23}"/>
                      </a:ext>
                    </a:extLst>
                  </p14:cNvPr>
                  <p14:cNvContentPartPr/>
                  <p14:nvPr/>
                </p14:nvContentPartPr>
                <p14:xfrm>
                  <a:off x="5786208" y="4803576"/>
                  <a:ext cx="3115440" cy="716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6CCE5FA6-F139-268E-E8BD-6D6F35EB5D2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50204" y="4731576"/>
                    <a:ext cx="3187088" cy="215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2B1A0C-FC0D-D3CB-9BCB-2BF51CEE0D65}"/>
                    </a:ext>
                  </a:extLst>
                </p14:cNvPr>
                <p14:cNvContentPartPr/>
                <p14:nvPr/>
              </p14:nvContentPartPr>
              <p14:xfrm>
                <a:off x="10701146" y="2626320"/>
                <a:ext cx="235080" cy="13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2B1A0C-FC0D-D3CB-9BCB-2BF51CEE0D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65506" y="2554320"/>
                  <a:ext cx="306720" cy="15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031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97301" y="629527"/>
            <a:ext cx="5439903" cy="534865"/>
          </a:xfrm>
        </p:spPr>
        <p:txBody>
          <a:bodyPr>
            <a:noAutofit/>
          </a:bodyPr>
          <a:lstStyle/>
          <a:p>
            <a:r>
              <a:rPr lang="en-US" sz="1800" dirty="0"/>
              <a:t>With Default Parameters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592C61-190C-BD66-9DA2-9B5364D808FC}"/>
              </a:ext>
            </a:extLst>
          </p:cNvPr>
          <p:cNvGrpSpPr/>
          <p:nvPr/>
        </p:nvGrpSpPr>
        <p:grpSpPr>
          <a:xfrm>
            <a:off x="6095435" y="598916"/>
            <a:ext cx="5809774" cy="5944518"/>
            <a:chOff x="6096000" y="626603"/>
            <a:chExt cx="5812962" cy="535649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43961A-EEE6-4451-F257-5D2EC1CDE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626603"/>
              <a:ext cx="5812962" cy="535649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12AE3C-AD61-C226-7DDB-5A079D80C420}"/>
                    </a:ext>
                  </a:extLst>
                </p14:cNvPr>
                <p14:cNvContentPartPr/>
                <p14:nvPr/>
              </p14:nvContentPartPr>
              <p14:xfrm>
                <a:off x="6429077" y="3110087"/>
                <a:ext cx="771120" cy="2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12AE3C-AD61-C226-7DDB-5A079D80C4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3060" y="3045894"/>
                  <a:ext cx="842793" cy="154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303360-9305-F81A-9AC6-4BA662CE2816}"/>
                    </a:ext>
                  </a:extLst>
                </p14:cNvPr>
                <p14:cNvContentPartPr/>
                <p14:nvPr/>
              </p14:nvContentPartPr>
              <p14:xfrm>
                <a:off x="6183737" y="2289424"/>
                <a:ext cx="490680" cy="9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303360-9305-F81A-9AC6-4BA662CE28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47711" y="2225138"/>
                  <a:ext cx="562373" cy="137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DF26FCE-547F-539C-E534-88024436232E}"/>
                    </a:ext>
                  </a:extLst>
                </p14:cNvPr>
                <p14:cNvContentPartPr/>
                <p14:nvPr/>
              </p14:nvContentPartPr>
              <p14:xfrm>
                <a:off x="8826497" y="3799624"/>
                <a:ext cx="1344240" cy="12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DF26FCE-547F-539C-E534-8802443623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0478" y="3735009"/>
                  <a:ext cx="1415918" cy="141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80DB5F-9A38-2A9C-EC38-1ED5F7F51ED9}"/>
                    </a:ext>
                  </a:extLst>
                </p14:cNvPr>
                <p14:cNvContentPartPr/>
                <p14:nvPr/>
              </p14:nvContentPartPr>
              <p14:xfrm>
                <a:off x="6843336" y="3470294"/>
                <a:ext cx="543600" cy="4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80DB5F-9A38-2A9C-EC38-1ED5F7F51E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07288" y="3408580"/>
                  <a:ext cx="615335" cy="12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5D88AC7-3553-5E45-7099-195A3A444D7D}"/>
              </a:ext>
            </a:extLst>
          </p:cNvPr>
          <p:cNvSpPr txBox="1"/>
          <p:nvPr/>
        </p:nvSpPr>
        <p:spPr>
          <a:xfrm rot="5400000">
            <a:off x="10461011" y="3684553"/>
            <a:ext cx="309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RAND Research Editor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B65EE0-DBC3-D1FC-5E28-B343AE05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77" y="121181"/>
            <a:ext cx="5890958" cy="775778"/>
          </a:xfrm>
        </p:spPr>
        <p:txBody>
          <a:bodyPr>
            <a:normAutofit/>
          </a:bodyPr>
          <a:lstStyle/>
          <a:p>
            <a:r>
              <a:rPr lang="en-US" sz="4400" dirty="0"/>
              <a:t>Comparison of Editors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190DE-24DE-0587-F834-65A5C86570C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533"/>
          <a:stretch/>
        </p:blipFill>
        <p:spPr>
          <a:xfrm>
            <a:off x="437812" y="1164393"/>
            <a:ext cx="5439903" cy="5409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BEFA01-BACB-05CA-C79F-D456DEABE7E9}"/>
              </a:ext>
            </a:extLst>
          </p:cNvPr>
          <p:cNvSpPr txBox="1"/>
          <p:nvPr/>
        </p:nvSpPr>
        <p:spPr>
          <a:xfrm rot="16200000">
            <a:off x="-720734" y="3185147"/>
            <a:ext cx="203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 “Editor”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988E72-2CAF-0DED-65BE-02E8BB67CABB}"/>
              </a:ext>
            </a:extLst>
          </p:cNvPr>
          <p:cNvGrpSpPr/>
          <p:nvPr/>
        </p:nvGrpSpPr>
        <p:grpSpPr>
          <a:xfrm>
            <a:off x="6121951" y="598914"/>
            <a:ext cx="5772748" cy="5944517"/>
            <a:chOff x="5676004" y="491398"/>
            <a:chExt cx="6282342" cy="580190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21CA06B-8243-502E-FE48-9FFDB36247FF}"/>
                </a:ext>
              </a:extLst>
            </p:cNvPr>
            <p:cNvGrpSpPr/>
            <p:nvPr/>
          </p:nvGrpSpPr>
          <p:grpSpPr>
            <a:xfrm>
              <a:off x="5676004" y="491398"/>
              <a:ext cx="6282342" cy="5801905"/>
              <a:chOff x="5676004" y="491398"/>
              <a:chExt cx="6282342" cy="580190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255D0C5-BD2B-0A20-9D25-EDE25AF8F30E}"/>
                  </a:ext>
                </a:extLst>
              </p:cNvPr>
              <p:cNvGrpSpPr/>
              <p:nvPr/>
            </p:nvGrpSpPr>
            <p:grpSpPr>
              <a:xfrm>
                <a:off x="5676004" y="491398"/>
                <a:ext cx="6282342" cy="5801905"/>
                <a:chOff x="6096000" y="626603"/>
                <a:chExt cx="5812962" cy="5356495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0E9FFE5B-0BDA-ED70-664D-B0ABF67E3C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0" y="626603"/>
                  <a:ext cx="5812962" cy="535649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29253004-1F09-A050-8279-E7F91103B3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5577" y="3110379"/>
                    <a:ext cx="771120" cy="2664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29253004-1F09-A050-8279-E7F91103B30B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379323" y="3046186"/>
                      <a:ext cx="843265" cy="154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F3D4F3FD-6827-6A49-75AA-2AF0506AFF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70237" y="2283792"/>
                    <a:ext cx="490680" cy="900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F3D4F3FD-6827-6A49-75AA-2AF0506AFF62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133998" y="2219506"/>
                      <a:ext cx="562796" cy="1372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85573C99-F38F-FDFB-E5AE-1DB654474B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26497" y="3799624"/>
                    <a:ext cx="1344240" cy="1260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85573C99-F38F-FDFB-E5AE-1DB654474B98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790245" y="3735009"/>
                      <a:ext cx="1416382" cy="1415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79C9EDA5-5098-8E61-8956-0B1D46DD26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3336" y="3470294"/>
                    <a:ext cx="543600" cy="432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79C9EDA5-5098-8E61-8956-0B1D46DD26F4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6807072" y="3408580"/>
                      <a:ext cx="615766" cy="127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4B905E28-019B-E3F4-4A9F-3C550EA48C35}"/>
                      </a:ext>
                    </a:extLst>
                  </p14:cNvPr>
                  <p14:cNvContentPartPr/>
                  <p14:nvPr/>
                </p14:nvContentPartPr>
                <p14:xfrm>
                  <a:off x="5786208" y="4803576"/>
                  <a:ext cx="3115440" cy="716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4B905E28-019B-E3F4-4A9F-3C550EA48C3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47025" y="4733341"/>
                    <a:ext cx="3193414" cy="21175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60473A-36E1-20BB-65CA-1DBFFDD9FD51}"/>
                    </a:ext>
                  </a:extLst>
                </p14:cNvPr>
                <p14:cNvContentPartPr/>
                <p14:nvPr/>
              </p14:nvContentPartPr>
              <p14:xfrm>
                <a:off x="10701146" y="2626320"/>
                <a:ext cx="235080" cy="13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60473A-36E1-20BB-65CA-1DBFFDD9FD5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61966" y="2556166"/>
                  <a:ext cx="313048" cy="15363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916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97301" y="629527"/>
            <a:ext cx="5439903" cy="534865"/>
          </a:xfrm>
        </p:spPr>
        <p:txBody>
          <a:bodyPr>
            <a:noAutofit/>
          </a:bodyPr>
          <a:lstStyle/>
          <a:p>
            <a:r>
              <a:rPr lang="en-US" sz="1800"/>
              <a:t>With Default Parameters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B65EE0-DBC3-D1FC-5E28-B343AE05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4" y="121181"/>
            <a:ext cx="5869938" cy="775778"/>
          </a:xfrm>
        </p:spPr>
        <p:txBody>
          <a:bodyPr>
            <a:normAutofit/>
          </a:bodyPr>
          <a:lstStyle/>
          <a:p>
            <a:r>
              <a:rPr lang="en-US" sz="4400" dirty="0"/>
              <a:t>Comparison of Editors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190DE-24DE-0587-F834-65A5C8657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3"/>
          <a:stretch/>
        </p:blipFill>
        <p:spPr>
          <a:xfrm>
            <a:off x="437812" y="1164393"/>
            <a:ext cx="5439903" cy="5409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BEFA01-BACB-05CA-C79F-D456DEABE7E9}"/>
              </a:ext>
            </a:extLst>
          </p:cNvPr>
          <p:cNvSpPr txBox="1"/>
          <p:nvPr/>
        </p:nvSpPr>
        <p:spPr>
          <a:xfrm rot="16200000">
            <a:off x="-720734" y="3185147"/>
            <a:ext cx="203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 “Editor”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D0C5D-2173-149B-D895-442A96649504}"/>
              </a:ext>
            </a:extLst>
          </p:cNvPr>
          <p:cNvSpPr txBox="1"/>
          <p:nvPr/>
        </p:nvSpPr>
        <p:spPr>
          <a:xfrm>
            <a:off x="6658496" y="1338487"/>
            <a:ext cx="5095692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b="1" dirty="0">
                <a:cs typeface="Calibri"/>
              </a:rPr>
              <a:t>   </a:t>
            </a:r>
            <a:r>
              <a:rPr lang="en-US" sz="2400" b="1" u="sng" dirty="0">
                <a:cs typeface="Calibri"/>
              </a:rPr>
              <a:t>Observations on Quality</a:t>
            </a:r>
            <a:endParaRPr lang="en-US" b="1" u="sng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highlight>
                  <a:srgbClr val="00FF00"/>
                </a:highlight>
                <a:cs typeface="Calibri"/>
              </a:rPr>
              <a:t>Often did capture some good edits: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Reworded awkward WC/phrasing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Mirrored some human edits (</a:t>
            </a:r>
            <a:r>
              <a:rPr lang="en-US" dirty="0">
                <a:highlight>
                  <a:srgbClr val="C0C0C0"/>
                </a:highlight>
                <a:cs typeface="Calibri"/>
              </a:rPr>
              <a:t>inconsistent</a:t>
            </a:r>
            <a:r>
              <a:rPr lang="en-US" dirty="0">
                <a:cs typeface="Calibri"/>
              </a:rPr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Caught missed edits</a:t>
            </a:r>
          </a:p>
          <a:p>
            <a:pPr lvl="1"/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highlight>
                  <a:srgbClr val="F89E05"/>
                </a:highlight>
                <a:cs typeface="Calibri"/>
              </a:rPr>
              <a:t>Could be a bit busy/aggressive</a:t>
            </a:r>
          </a:p>
          <a:p>
            <a:endParaRPr lang="en-US" dirty="0">
              <a:highlight>
                <a:srgbClr val="F89E05"/>
              </a:highlight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highlight>
                  <a:srgbClr val="FF0000"/>
                </a:highlight>
                <a:cs typeface="Calibri"/>
              </a:rPr>
              <a:t>Weird Behaviors: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Removing citations (</a:t>
            </a:r>
            <a:r>
              <a:rPr lang="en-US" dirty="0">
                <a:highlight>
                  <a:srgbClr val="C0C0C0"/>
                </a:highlight>
                <a:cs typeface="Calibri"/>
              </a:rPr>
              <a:t>sometimes</a:t>
            </a:r>
            <a:r>
              <a:rPr lang="en-US" dirty="0">
                <a:cs typeface="Calibri"/>
              </a:rPr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Combining paragraphs (</a:t>
            </a:r>
            <a:r>
              <a:rPr lang="en-US" dirty="0">
                <a:highlight>
                  <a:srgbClr val="C0C0C0"/>
                </a:highlight>
                <a:cs typeface="Calibri"/>
              </a:rPr>
              <a:t>randomly</a:t>
            </a:r>
            <a:r>
              <a:rPr lang="en-US" dirty="0">
                <a:cs typeface="Calibri"/>
              </a:rPr>
              <a:t>)</a:t>
            </a:r>
          </a:p>
          <a:p>
            <a:pPr lvl="1"/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highlight>
                  <a:srgbClr val="FFFF00"/>
                </a:highlight>
                <a:cs typeface="Calibri"/>
              </a:rPr>
              <a:t>Simplifications may alter meaning (</a:t>
            </a:r>
            <a:r>
              <a:rPr lang="en-US" dirty="0">
                <a:highlight>
                  <a:srgbClr val="C0C0C0"/>
                </a:highlight>
                <a:cs typeface="Calibri"/>
              </a:rPr>
              <a:t>rare</a:t>
            </a:r>
            <a:r>
              <a:rPr lang="en-US" dirty="0">
                <a:highlight>
                  <a:srgbClr val="FFFF00"/>
                </a:highlight>
                <a:cs typeface="Calibri"/>
              </a:rPr>
              <a:t>)</a:t>
            </a:r>
          </a:p>
          <a:p>
            <a:endParaRPr lang="en-US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highlight>
                  <a:srgbClr val="FFFF00"/>
                </a:highlight>
                <a:cs typeface="Calibri"/>
              </a:rPr>
              <a:t>Can not execute high-level edits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7497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Framework for </a:t>
            </a:r>
            <a:r>
              <a:rPr lang="en-US" sz="4000" u="sng" dirty="0">
                <a:solidFill>
                  <a:schemeClr val="tx1"/>
                </a:solidFill>
              </a:rPr>
              <a:t>Parameter</a:t>
            </a:r>
            <a:r>
              <a:rPr lang="en-US" sz="4000" dirty="0">
                <a:solidFill>
                  <a:schemeClr val="tx1"/>
                </a:solidFill>
              </a:rPr>
              <a:t> Action </a:t>
            </a:r>
          </a:p>
        </p:txBody>
      </p:sp>
      <p:pic>
        <p:nvPicPr>
          <p:cNvPr id="5" name="Graphic 4" descr="Blueprint outline">
            <a:extLst>
              <a:ext uri="{FF2B5EF4-FFF2-40B4-BE49-F238E27FC236}">
                <a16:creationId xmlns:a16="http://schemas.microsoft.com/office/drawing/2014/main" id="{5D79118E-431F-15B5-9C59-5B60DBB5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0007" y="3735517"/>
            <a:ext cx="914400" cy="914400"/>
          </a:xfrm>
          <a:prstGeom prst="rect">
            <a:avLst/>
          </a:prstGeom>
        </p:spPr>
      </p:pic>
      <p:pic>
        <p:nvPicPr>
          <p:cNvPr id="7" name="Graphic 6" descr="Checklist outline">
            <a:extLst>
              <a:ext uri="{FF2B5EF4-FFF2-40B4-BE49-F238E27FC236}">
                <a16:creationId xmlns:a16="http://schemas.microsoft.com/office/drawing/2014/main" id="{6638606F-569D-A227-39D9-1CCF8C42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5431" y="3735517"/>
            <a:ext cx="914400" cy="914400"/>
          </a:xfrm>
          <a:prstGeom prst="rect">
            <a:avLst/>
          </a:prstGeom>
        </p:spPr>
      </p:pic>
      <p:pic>
        <p:nvPicPr>
          <p:cNvPr id="9" name="Graphic 8" descr="Comment Add outline">
            <a:extLst>
              <a:ext uri="{FF2B5EF4-FFF2-40B4-BE49-F238E27FC236}">
                <a16:creationId xmlns:a16="http://schemas.microsoft.com/office/drawing/2014/main" id="{3A3C6D22-0F0B-E9F6-170A-6AC74561E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6871" y="3735517"/>
            <a:ext cx="914400" cy="914400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15B78B18-B024-AD65-1135-C054A39381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94583" y="3735517"/>
            <a:ext cx="914400" cy="914400"/>
          </a:xfrm>
          <a:prstGeom prst="rect">
            <a:avLst/>
          </a:prstGeom>
        </p:spPr>
      </p:pic>
      <p:pic>
        <p:nvPicPr>
          <p:cNvPr id="13" name="Graphic 12" descr="Flip calendar outline">
            <a:extLst>
              <a:ext uri="{FF2B5EF4-FFF2-40B4-BE49-F238E27FC236}">
                <a16:creationId xmlns:a16="http://schemas.microsoft.com/office/drawing/2014/main" id="{683FFCF4-3D33-C986-AB3B-D4184DC921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7719" y="3735517"/>
            <a:ext cx="914400" cy="914400"/>
          </a:xfrm>
          <a:prstGeom prst="rect">
            <a:avLst/>
          </a:prstGeom>
        </p:spPr>
      </p:pic>
      <p:pic>
        <p:nvPicPr>
          <p:cNvPr id="15" name="Graphic 14" descr="Flag1 outline">
            <a:extLst>
              <a:ext uri="{FF2B5EF4-FFF2-40B4-BE49-F238E27FC236}">
                <a16:creationId xmlns:a16="http://schemas.microsoft.com/office/drawing/2014/main" id="{FF19CAE9-F88E-D447-29E8-E000C4F1C7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82295" y="3735517"/>
            <a:ext cx="914400" cy="914400"/>
          </a:xfrm>
          <a:prstGeom prst="rect">
            <a:avLst/>
          </a:prstGeom>
        </p:spPr>
      </p:pic>
      <p:pic>
        <p:nvPicPr>
          <p:cNvPr id="17" name="Graphic 16" descr="Folder outline">
            <a:extLst>
              <a:ext uri="{FF2B5EF4-FFF2-40B4-BE49-F238E27FC236}">
                <a16:creationId xmlns:a16="http://schemas.microsoft.com/office/drawing/2014/main" id="{F68F9631-D326-47C0-24B4-57FEA936FC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4516" y="3735517"/>
            <a:ext cx="914400" cy="914400"/>
          </a:xfrm>
          <a:prstGeom prst="rect">
            <a:avLst/>
          </a:prstGeom>
        </p:spPr>
      </p:pic>
      <p:pic>
        <p:nvPicPr>
          <p:cNvPr id="19" name="Graphic 18" descr="Professor female with solid fill">
            <a:extLst>
              <a:ext uri="{FF2B5EF4-FFF2-40B4-BE49-F238E27FC236}">
                <a16:creationId xmlns:a16="http://schemas.microsoft.com/office/drawing/2014/main" id="{CEC2D50B-39A5-59D5-8FB9-9B45FF5B21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9159" y="3735517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EF535AB-C80C-5B7F-7E57-1A6F3573EE6B}"/>
              </a:ext>
            </a:extLst>
          </p:cNvPr>
          <p:cNvSpPr txBox="1"/>
          <p:nvPr/>
        </p:nvSpPr>
        <p:spPr>
          <a:xfrm>
            <a:off x="9097351" y="386955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5190E0-7078-DC4A-7675-5D882DCB798E}"/>
              </a:ext>
            </a:extLst>
          </p:cNvPr>
          <p:cNvSpPr txBox="1"/>
          <p:nvPr/>
        </p:nvSpPr>
        <p:spPr>
          <a:xfrm>
            <a:off x="1329319" y="466746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81C647-3663-4A03-CD65-2AB01E13FBA6}"/>
              </a:ext>
            </a:extLst>
          </p:cNvPr>
          <p:cNvSpPr txBox="1"/>
          <p:nvPr/>
        </p:nvSpPr>
        <p:spPr>
          <a:xfrm>
            <a:off x="2417031" y="466172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396E5-48AA-5C5D-9B27-8A992687602B}"/>
              </a:ext>
            </a:extLst>
          </p:cNvPr>
          <p:cNvSpPr txBox="1"/>
          <p:nvPr/>
        </p:nvSpPr>
        <p:spPr>
          <a:xfrm>
            <a:off x="3446234" y="466172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B7F626-9C9D-7E3C-221F-45EBADED8874}"/>
              </a:ext>
            </a:extLst>
          </p:cNvPr>
          <p:cNvSpPr txBox="1"/>
          <p:nvPr/>
        </p:nvSpPr>
        <p:spPr>
          <a:xfrm>
            <a:off x="4320136" y="46617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CE271-E99D-6B60-6B1F-164FAE034855}"/>
              </a:ext>
            </a:extLst>
          </p:cNvPr>
          <p:cNvSpPr txBox="1"/>
          <p:nvPr/>
        </p:nvSpPr>
        <p:spPr>
          <a:xfrm>
            <a:off x="5554073" y="46828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DD0BA8-DA5D-0C9D-44F0-F57FD23D59F1}"/>
              </a:ext>
            </a:extLst>
          </p:cNvPr>
          <p:cNvSpPr txBox="1"/>
          <p:nvPr/>
        </p:nvSpPr>
        <p:spPr>
          <a:xfrm>
            <a:off x="6676713" y="46828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9C82A4-B2A2-FDB2-C884-E557F0D5BA70}"/>
              </a:ext>
            </a:extLst>
          </p:cNvPr>
          <p:cNvSpPr txBox="1"/>
          <p:nvPr/>
        </p:nvSpPr>
        <p:spPr>
          <a:xfrm>
            <a:off x="7797082" y="46617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30A0CC-2BBA-AB24-E9D4-124F256DFFE7}"/>
              </a:ext>
            </a:extLst>
          </p:cNvPr>
          <p:cNvSpPr txBox="1"/>
          <p:nvPr/>
        </p:nvSpPr>
        <p:spPr>
          <a:xfrm>
            <a:off x="10446482" y="46499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.01</a:t>
            </a:r>
          </a:p>
        </p:txBody>
      </p:sp>
      <p:pic>
        <p:nvPicPr>
          <p:cNvPr id="82" name="Graphic 81" descr="Harvey Balls 75% with solid fill">
            <a:extLst>
              <a:ext uri="{FF2B5EF4-FFF2-40B4-BE49-F238E27FC236}">
                <a16:creationId xmlns:a16="http://schemas.microsoft.com/office/drawing/2014/main" id="{9DD2FCF0-6A1F-E828-038E-BBBAB02916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21401" y="5165545"/>
            <a:ext cx="914400" cy="914400"/>
          </a:xfrm>
          <a:prstGeom prst="rect">
            <a:avLst/>
          </a:prstGeom>
        </p:spPr>
      </p:pic>
      <p:pic>
        <p:nvPicPr>
          <p:cNvPr id="83" name="Graphic 82" descr="Harvey Balls 85% with solid fill">
            <a:extLst>
              <a:ext uri="{FF2B5EF4-FFF2-40B4-BE49-F238E27FC236}">
                <a16:creationId xmlns:a16="http://schemas.microsoft.com/office/drawing/2014/main" id="{F9910A96-DF53-9C05-14A2-18D3636DB2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10980" y="5165545"/>
            <a:ext cx="914400" cy="914400"/>
          </a:xfrm>
          <a:prstGeom prst="rect">
            <a:avLst/>
          </a:prstGeom>
        </p:spPr>
      </p:pic>
      <p:pic>
        <p:nvPicPr>
          <p:cNvPr id="85" name="Graphic 84" descr="Harvey Balls 100% with solid fill">
            <a:extLst>
              <a:ext uri="{FF2B5EF4-FFF2-40B4-BE49-F238E27FC236}">
                <a16:creationId xmlns:a16="http://schemas.microsoft.com/office/drawing/2014/main" id="{85E9CBF0-D86A-EB53-E9D2-540C8F49461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58441" y="5107117"/>
            <a:ext cx="914400" cy="91440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D213DBA-78DE-4EE8-33EA-8EA50D63195B}"/>
              </a:ext>
            </a:extLst>
          </p:cNvPr>
          <p:cNvCxnSpPr>
            <a:cxnSpLocks/>
          </p:cNvCxnSpPr>
          <p:nvPr/>
        </p:nvCxnSpPr>
        <p:spPr>
          <a:xfrm>
            <a:off x="8945596" y="5588923"/>
            <a:ext cx="892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Graphic 90" descr="Harvey Balls 45% with solid fill">
            <a:extLst>
              <a:ext uri="{FF2B5EF4-FFF2-40B4-BE49-F238E27FC236}">
                <a16:creationId xmlns:a16="http://schemas.microsoft.com/office/drawing/2014/main" id="{24C6215A-EA35-19D3-3601-8A9F6B31A3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52881" y="5165545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559EC7-D803-D1D0-698A-7213E95EFC83}"/>
              </a:ext>
            </a:extLst>
          </p:cNvPr>
          <p:cNvSpPr txBox="1"/>
          <p:nvPr/>
        </p:nvSpPr>
        <p:spPr>
          <a:xfrm>
            <a:off x="38446" y="4649917"/>
            <a:ext cx="125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Probability:</a:t>
            </a:r>
          </a:p>
        </p:txBody>
      </p:sp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A5CCE1F3-8359-4FDF-D442-328A9E6CC6E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37969" y="2951060"/>
            <a:ext cx="914400" cy="914400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BE08D87F-F86E-3F36-D76E-4F55AC53C71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0269" y="2951060"/>
            <a:ext cx="914400" cy="914400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015B4301-2B1B-716B-1A38-62DE465619E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281419" y="2951060"/>
            <a:ext cx="914400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6B0F9BD9-5B70-E6F1-7067-9BD34DB0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62569" y="2951060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4C12283A-FA9F-1C94-48BC-501E1052B8F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43719" y="2951060"/>
            <a:ext cx="914400" cy="914400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3D8D28CB-C359-EF79-6134-33860A8D79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524867" y="2951060"/>
            <a:ext cx="914400" cy="914400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3AA7B80B-AA9D-C4D5-8D39-62D0D45F2BF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224516" y="2971800"/>
            <a:ext cx="914400" cy="91440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FF960016-DE4B-BEF8-1AD6-7781AF7F4BB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119119" y="2951060"/>
            <a:ext cx="914400" cy="914400"/>
          </a:xfrm>
          <a:prstGeom prst="rect">
            <a:avLst/>
          </a:prstGeom>
        </p:spPr>
      </p:pic>
      <p:pic>
        <p:nvPicPr>
          <p:cNvPr id="22" name="Picture 21" descr="Floating pair of dice">
            <a:extLst>
              <a:ext uri="{FF2B5EF4-FFF2-40B4-BE49-F238E27FC236}">
                <a16:creationId xmlns:a16="http://schemas.microsoft.com/office/drawing/2014/main" id="{62A1D11A-E8EA-F167-D27A-335E08773A3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9159" y="1214972"/>
            <a:ext cx="1692455" cy="16924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72351A-9FCB-A2EF-6041-D97A20D69A89}"/>
              </a:ext>
            </a:extLst>
          </p:cNvPr>
          <p:cNvSpPr txBox="1"/>
          <p:nvPr/>
        </p:nvSpPr>
        <p:spPr>
          <a:xfrm>
            <a:off x="134303" y="3921076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r>
              <a:rPr lang="en-US" dirty="0"/>
              <a:t>Items:</a:t>
            </a:r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66AE4D29-8AC5-CA5A-CD81-E8064F624C83}"/>
              </a:ext>
            </a:extLst>
          </p:cNvPr>
          <p:cNvSpPr/>
          <p:nvPr/>
        </p:nvSpPr>
        <p:spPr>
          <a:xfrm rot="5400000">
            <a:off x="2045977" y="5263235"/>
            <a:ext cx="1036187" cy="840808"/>
          </a:xfrm>
          <a:prstGeom prst="stripedRightArrow">
            <a:avLst>
              <a:gd name="adj1" fmla="val 79930"/>
              <a:gd name="adj2" fmla="val 49106"/>
            </a:avLst>
          </a:prstGeom>
          <a:solidFill>
            <a:srgbClr val="7030A0">
              <a:alpha val="6951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GPT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51AD9-4487-BDD0-38B2-115835FB3ED4}"/>
              </a:ext>
            </a:extLst>
          </p:cNvPr>
          <p:cNvSpPr txBox="1"/>
          <p:nvPr/>
        </p:nvSpPr>
        <p:spPr>
          <a:xfrm>
            <a:off x="4796548" y="845640"/>
            <a:ext cx="276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2"/>
              </a:rPr>
              <a:t>Parameters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5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Framework for </a:t>
            </a:r>
            <a:r>
              <a:rPr lang="en-US" sz="4000" u="sng" dirty="0">
                <a:solidFill>
                  <a:schemeClr val="tx1"/>
                </a:solidFill>
              </a:rPr>
              <a:t>Parameter</a:t>
            </a:r>
            <a:r>
              <a:rPr lang="en-US" sz="4000" dirty="0">
                <a:solidFill>
                  <a:schemeClr val="tx1"/>
                </a:solidFill>
              </a:rPr>
              <a:t> Action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1491" y="1022916"/>
            <a:ext cx="12192000" cy="41937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Temperature</a:t>
            </a:r>
            <a:endParaRPr lang="en-US" b="1" dirty="0"/>
          </a:p>
        </p:txBody>
      </p:sp>
      <p:pic>
        <p:nvPicPr>
          <p:cNvPr id="5" name="Graphic 4" descr="Blueprint outline">
            <a:extLst>
              <a:ext uri="{FF2B5EF4-FFF2-40B4-BE49-F238E27FC236}">
                <a16:creationId xmlns:a16="http://schemas.microsoft.com/office/drawing/2014/main" id="{5D79118E-431F-15B5-9C59-5B60DBB5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0007" y="3735517"/>
            <a:ext cx="914400" cy="914400"/>
          </a:xfrm>
          <a:prstGeom prst="rect">
            <a:avLst/>
          </a:prstGeom>
        </p:spPr>
      </p:pic>
      <p:pic>
        <p:nvPicPr>
          <p:cNvPr id="7" name="Graphic 6" descr="Checklist outline">
            <a:extLst>
              <a:ext uri="{FF2B5EF4-FFF2-40B4-BE49-F238E27FC236}">
                <a16:creationId xmlns:a16="http://schemas.microsoft.com/office/drawing/2014/main" id="{6638606F-569D-A227-39D9-1CCF8C42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5431" y="3735517"/>
            <a:ext cx="914400" cy="914400"/>
          </a:xfrm>
          <a:prstGeom prst="rect">
            <a:avLst/>
          </a:prstGeom>
        </p:spPr>
      </p:pic>
      <p:pic>
        <p:nvPicPr>
          <p:cNvPr id="9" name="Graphic 8" descr="Comment Add outline">
            <a:extLst>
              <a:ext uri="{FF2B5EF4-FFF2-40B4-BE49-F238E27FC236}">
                <a16:creationId xmlns:a16="http://schemas.microsoft.com/office/drawing/2014/main" id="{3A3C6D22-0F0B-E9F6-170A-6AC74561E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6871" y="3735517"/>
            <a:ext cx="914400" cy="914400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15B78B18-B024-AD65-1135-C054A39381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94583" y="3735517"/>
            <a:ext cx="914400" cy="914400"/>
          </a:xfrm>
          <a:prstGeom prst="rect">
            <a:avLst/>
          </a:prstGeom>
        </p:spPr>
      </p:pic>
      <p:pic>
        <p:nvPicPr>
          <p:cNvPr id="13" name="Graphic 12" descr="Flip calendar outline">
            <a:extLst>
              <a:ext uri="{FF2B5EF4-FFF2-40B4-BE49-F238E27FC236}">
                <a16:creationId xmlns:a16="http://schemas.microsoft.com/office/drawing/2014/main" id="{683FFCF4-3D33-C986-AB3B-D4184DC921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7719" y="3735517"/>
            <a:ext cx="914400" cy="914400"/>
          </a:xfrm>
          <a:prstGeom prst="rect">
            <a:avLst/>
          </a:prstGeom>
        </p:spPr>
      </p:pic>
      <p:pic>
        <p:nvPicPr>
          <p:cNvPr id="15" name="Graphic 14" descr="Flag1 outline">
            <a:extLst>
              <a:ext uri="{FF2B5EF4-FFF2-40B4-BE49-F238E27FC236}">
                <a16:creationId xmlns:a16="http://schemas.microsoft.com/office/drawing/2014/main" id="{FF19CAE9-F88E-D447-29E8-E000C4F1C7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82295" y="3735517"/>
            <a:ext cx="914400" cy="914400"/>
          </a:xfrm>
          <a:prstGeom prst="rect">
            <a:avLst/>
          </a:prstGeom>
        </p:spPr>
      </p:pic>
      <p:pic>
        <p:nvPicPr>
          <p:cNvPr id="17" name="Graphic 16" descr="Folder outline">
            <a:extLst>
              <a:ext uri="{FF2B5EF4-FFF2-40B4-BE49-F238E27FC236}">
                <a16:creationId xmlns:a16="http://schemas.microsoft.com/office/drawing/2014/main" id="{F68F9631-D326-47C0-24B4-57FEA936FC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4516" y="3735517"/>
            <a:ext cx="914400" cy="914400"/>
          </a:xfrm>
          <a:prstGeom prst="rect">
            <a:avLst/>
          </a:prstGeom>
        </p:spPr>
      </p:pic>
      <p:pic>
        <p:nvPicPr>
          <p:cNvPr id="19" name="Graphic 18" descr="Professor female with solid fill">
            <a:extLst>
              <a:ext uri="{FF2B5EF4-FFF2-40B4-BE49-F238E27FC236}">
                <a16:creationId xmlns:a16="http://schemas.microsoft.com/office/drawing/2014/main" id="{CEC2D50B-39A5-59D5-8FB9-9B45FF5B21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9159" y="3735517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EF535AB-C80C-5B7F-7E57-1A6F3573EE6B}"/>
              </a:ext>
            </a:extLst>
          </p:cNvPr>
          <p:cNvSpPr txBox="1"/>
          <p:nvPr/>
        </p:nvSpPr>
        <p:spPr>
          <a:xfrm>
            <a:off x="9097351" y="386955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5190E0-7078-DC4A-7675-5D882DCB798E}"/>
              </a:ext>
            </a:extLst>
          </p:cNvPr>
          <p:cNvSpPr txBox="1"/>
          <p:nvPr/>
        </p:nvSpPr>
        <p:spPr>
          <a:xfrm>
            <a:off x="1329319" y="466746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81C647-3663-4A03-CD65-2AB01E13FBA6}"/>
              </a:ext>
            </a:extLst>
          </p:cNvPr>
          <p:cNvSpPr txBox="1"/>
          <p:nvPr/>
        </p:nvSpPr>
        <p:spPr>
          <a:xfrm>
            <a:off x="2417031" y="466172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396E5-48AA-5C5D-9B27-8A992687602B}"/>
              </a:ext>
            </a:extLst>
          </p:cNvPr>
          <p:cNvSpPr txBox="1"/>
          <p:nvPr/>
        </p:nvSpPr>
        <p:spPr>
          <a:xfrm>
            <a:off x="3446234" y="466172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B7F626-9C9D-7E3C-221F-45EBADED8874}"/>
              </a:ext>
            </a:extLst>
          </p:cNvPr>
          <p:cNvSpPr txBox="1"/>
          <p:nvPr/>
        </p:nvSpPr>
        <p:spPr>
          <a:xfrm>
            <a:off x="4320136" y="46617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CE271-E99D-6B60-6B1F-164FAE034855}"/>
              </a:ext>
            </a:extLst>
          </p:cNvPr>
          <p:cNvSpPr txBox="1"/>
          <p:nvPr/>
        </p:nvSpPr>
        <p:spPr>
          <a:xfrm>
            <a:off x="5551404" y="46617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DD0BA8-DA5D-0C9D-44F0-F57FD23D59F1}"/>
              </a:ext>
            </a:extLst>
          </p:cNvPr>
          <p:cNvSpPr txBox="1"/>
          <p:nvPr/>
        </p:nvSpPr>
        <p:spPr>
          <a:xfrm>
            <a:off x="6676713" y="46828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9C82A4-B2A2-FDB2-C884-E557F0D5BA70}"/>
              </a:ext>
            </a:extLst>
          </p:cNvPr>
          <p:cNvSpPr txBox="1"/>
          <p:nvPr/>
        </p:nvSpPr>
        <p:spPr>
          <a:xfrm>
            <a:off x="7795864" y="46944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30A0CC-2BBA-AB24-E9D4-124F256DFFE7}"/>
              </a:ext>
            </a:extLst>
          </p:cNvPr>
          <p:cNvSpPr txBox="1"/>
          <p:nvPr/>
        </p:nvSpPr>
        <p:spPr>
          <a:xfrm>
            <a:off x="10446482" y="46499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.01</a:t>
            </a:r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894EDC5D-303F-0C79-4889-880E4F0D3776}"/>
              </a:ext>
            </a:extLst>
          </p:cNvPr>
          <p:cNvSpPr/>
          <p:nvPr/>
        </p:nvSpPr>
        <p:spPr>
          <a:xfrm>
            <a:off x="1395816" y="2348066"/>
            <a:ext cx="214996" cy="141249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6ADA735C-0A2E-D8AE-9BD1-57086974E9CE}"/>
              </a:ext>
            </a:extLst>
          </p:cNvPr>
          <p:cNvSpPr/>
          <p:nvPr/>
        </p:nvSpPr>
        <p:spPr>
          <a:xfrm>
            <a:off x="2467629" y="3157757"/>
            <a:ext cx="205884" cy="638076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9918CAAE-9635-7215-33CF-B648C82C7763}"/>
              </a:ext>
            </a:extLst>
          </p:cNvPr>
          <p:cNvSpPr/>
          <p:nvPr/>
        </p:nvSpPr>
        <p:spPr>
          <a:xfrm>
            <a:off x="3565328" y="3617177"/>
            <a:ext cx="172909" cy="45719"/>
          </a:xfrm>
          <a:prstGeom prst="up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8A182AAE-EB15-F426-46AA-B6DD19058FD1}"/>
              </a:ext>
            </a:extLst>
          </p:cNvPr>
          <p:cNvSpPr/>
          <p:nvPr/>
        </p:nvSpPr>
        <p:spPr>
          <a:xfrm rot="10800000">
            <a:off x="4568197" y="5017497"/>
            <a:ext cx="113623" cy="476724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B413D5C3-62E7-C13C-32F9-283219E0549E}"/>
              </a:ext>
            </a:extLst>
          </p:cNvPr>
          <p:cNvSpPr/>
          <p:nvPr/>
        </p:nvSpPr>
        <p:spPr>
          <a:xfrm rot="10800000">
            <a:off x="5756934" y="5017055"/>
            <a:ext cx="113623" cy="845156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986B680D-8FDA-2826-DD94-3DE8289A9D84}"/>
              </a:ext>
            </a:extLst>
          </p:cNvPr>
          <p:cNvSpPr/>
          <p:nvPr/>
        </p:nvSpPr>
        <p:spPr>
          <a:xfrm rot="10800000">
            <a:off x="6856027" y="5042863"/>
            <a:ext cx="160220" cy="109452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A68ED932-32F8-7EFC-60E3-E6D350E66446}"/>
              </a:ext>
            </a:extLst>
          </p:cNvPr>
          <p:cNvSpPr/>
          <p:nvPr/>
        </p:nvSpPr>
        <p:spPr>
          <a:xfrm rot="10800000">
            <a:off x="7973559" y="5040156"/>
            <a:ext cx="160220" cy="109452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01072924-61B5-AF8B-CC98-6B4CE609D088}"/>
              </a:ext>
            </a:extLst>
          </p:cNvPr>
          <p:cNvSpPr/>
          <p:nvPr/>
        </p:nvSpPr>
        <p:spPr>
          <a:xfrm rot="10800000">
            <a:off x="10669803" y="5017055"/>
            <a:ext cx="160220" cy="109452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FB0A86-C20A-4D75-0576-97E111BB160F}"/>
              </a:ext>
            </a:extLst>
          </p:cNvPr>
          <p:cNvSpPr txBox="1"/>
          <p:nvPr/>
        </p:nvSpPr>
        <p:spPr>
          <a:xfrm>
            <a:off x="1296662" y="199407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D0807B-908D-B290-BB96-7BDF08276F9B}"/>
              </a:ext>
            </a:extLst>
          </p:cNvPr>
          <p:cNvSpPr txBox="1"/>
          <p:nvPr/>
        </p:nvSpPr>
        <p:spPr>
          <a:xfrm>
            <a:off x="2287709" y="274807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.25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7FD926-E59F-6F80-16BE-7DC6AC38AF1B}"/>
              </a:ext>
            </a:extLst>
          </p:cNvPr>
          <p:cNvSpPr txBox="1"/>
          <p:nvPr/>
        </p:nvSpPr>
        <p:spPr>
          <a:xfrm>
            <a:off x="1001549" y="312248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chemeClr val="accent6"/>
                  </a:solidFill>
                </a:ln>
              </a:rPr>
              <a:t>+.2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64D1D4-618F-0669-84BE-93A7AAB1E429}"/>
              </a:ext>
            </a:extLst>
          </p:cNvPr>
          <p:cNvSpPr txBox="1"/>
          <p:nvPr/>
        </p:nvSpPr>
        <p:spPr>
          <a:xfrm>
            <a:off x="1958570" y="333020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chemeClr val="accent6"/>
                  </a:solidFill>
                </a:ln>
              </a:rPr>
              <a:t>+.05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64AFD5-8D7C-ACDC-78C0-02B4BAD7E605}"/>
              </a:ext>
            </a:extLst>
          </p:cNvPr>
          <p:cNvSpPr txBox="1"/>
          <p:nvPr/>
        </p:nvSpPr>
        <p:spPr>
          <a:xfrm>
            <a:off x="3136404" y="342900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85B190-8720-B4BE-9E8B-54BD8F1E2E4C}"/>
              </a:ext>
            </a:extLst>
          </p:cNvPr>
          <p:cNvSpPr txBox="1"/>
          <p:nvPr/>
        </p:nvSpPr>
        <p:spPr>
          <a:xfrm>
            <a:off x="4380023" y="559700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33F4052-57CC-C925-1BC7-B5B195C1B0D4}"/>
              </a:ext>
            </a:extLst>
          </p:cNvPr>
          <p:cNvSpPr txBox="1"/>
          <p:nvPr/>
        </p:nvSpPr>
        <p:spPr>
          <a:xfrm>
            <a:off x="5589001" y="592691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778959-889F-322C-0D23-599731FB1CB8}"/>
              </a:ext>
            </a:extLst>
          </p:cNvPr>
          <p:cNvSpPr txBox="1"/>
          <p:nvPr/>
        </p:nvSpPr>
        <p:spPr>
          <a:xfrm>
            <a:off x="6676713" y="61720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.005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CCAA4D-07D5-AB3A-0E4F-2CEEF10F04F7}"/>
              </a:ext>
            </a:extLst>
          </p:cNvPr>
          <p:cNvSpPr txBox="1"/>
          <p:nvPr/>
        </p:nvSpPr>
        <p:spPr>
          <a:xfrm>
            <a:off x="7814427" y="61720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7C0684-DFBB-84EA-A2C5-2EB1B1099FB5}"/>
              </a:ext>
            </a:extLst>
          </p:cNvPr>
          <p:cNvSpPr txBox="1"/>
          <p:nvPr/>
        </p:nvSpPr>
        <p:spPr>
          <a:xfrm>
            <a:off x="10453197" y="615398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CF70ED-E077-190D-93F8-8CD7F6651BFF}"/>
              </a:ext>
            </a:extLst>
          </p:cNvPr>
          <p:cNvSpPr txBox="1"/>
          <p:nvPr/>
        </p:nvSpPr>
        <p:spPr>
          <a:xfrm>
            <a:off x="4006994" y="508840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rgbClr val="FFC000"/>
                  </a:solidFill>
                </a:ln>
              </a:rPr>
              <a:t>-.01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38267E-9FCC-FED2-904E-B184F441A3E7}"/>
              </a:ext>
            </a:extLst>
          </p:cNvPr>
          <p:cNvSpPr txBox="1"/>
          <p:nvPr/>
        </p:nvSpPr>
        <p:spPr>
          <a:xfrm>
            <a:off x="5280262" y="517119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rgbClr val="FFC000"/>
                  </a:solidFill>
                </a:ln>
              </a:rPr>
              <a:t>-.02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959741D-97A2-43AF-7950-FD52392763DE}"/>
              </a:ext>
            </a:extLst>
          </p:cNvPr>
          <p:cNvSpPr txBox="1"/>
          <p:nvPr/>
        </p:nvSpPr>
        <p:spPr>
          <a:xfrm>
            <a:off x="6188576" y="527757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rgbClr val="FFC000"/>
                  </a:solidFill>
                </a:ln>
              </a:rPr>
              <a:t>-.025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66F52A-E5AD-FB20-E8BB-9F01BC19D2EB}"/>
              </a:ext>
            </a:extLst>
          </p:cNvPr>
          <p:cNvSpPr txBox="1"/>
          <p:nvPr/>
        </p:nvSpPr>
        <p:spPr>
          <a:xfrm>
            <a:off x="7317807" y="538698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>
                  <a:solidFill>
                    <a:srgbClr val="FFC000"/>
                  </a:solidFill>
                </a:ln>
              </a:rPr>
              <a:t>-.025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AFE936E3-3C47-ADA4-7F78-A037FD7DF2EF}"/>
                  </a:ext>
                </a:extLst>
              </p:cNvPr>
              <p:cNvSpPr/>
              <p:nvPr/>
            </p:nvSpPr>
            <p:spPr>
              <a:xfrm>
                <a:off x="7372119" y="2089567"/>
                <a:ext cx="4316430" cy="811078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800" b="0" i="1" smtClean="0">
                              <a:ln>
                                <a:solidFill>
                                  <a:schemeClr val="accent6"/>
                                </a:solidFill>
                              </a:ln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800" b="0" i="1" smtClean="0">
                                  <a:ln>
                                    <a:solidFill>
                                      <a:schemeClr val="accent6"/>
                                    </a:solidFill>
                                  </a:ln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800" i="1" smtClean="0">
                                  <a:ln>
                                    <a:solidFill>
                                      <a:schemeClr val="accent6"/>
                                    </a:solidFill>
                                  </a:ln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AFE936E3-3C47-ADA4-7F78-A037FD7DF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119" y="2089567"/>
                <a:ext cx="4316430" cy="811078"/>
              </a:xfrm>
              <a:prstGeom prst="roundRect">
                <a:avLst/>
              </a:prstGeom>
              <a:blipFill>
                <a:blip r:embed="rId19"/>
                <a:stretch>
                  <a:fillRect t="-7692" b="-67692"/>
                </a:stretch>
              </a:blipFill>
              <a:ln w="9525" cap="flat" cmpd="sng" algn="ctr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65F8F7F3-8788-4996-86B5-E506D59518E7}"/>
              </a:ext>
            </a:extLst>
          </p:cNvPr>
          <p:cNvSpPr txBox="1"/>
          <p:nvPr/>
        </p:nvSpPr>
        <p:spPr>
          <a:xfrm>
            <a:off x="3427077" y="316775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DA2F2-1DCF-D83E-72F1-F65A8777F8D3}"/>
              </a:ext>
            </a:extLst>
          </p:cNvPr>
          <p:cNvSpPr txBox="1"/>
          <p:nvPr/>
        </p:nvSpPr>
        <p:spPr>
          <a:xfrm>
            <a:off x="5077772" y="1441495"/>
            <a:ext cx="215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 &lt; T &lt; 2 , Default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D893E-296D-6007-5F3A-E3A9EC38D017}"/>
              </a:ext>
            </a:extLst>
          </p:cNvPr>
          <p:cNvSpPr txBox="1"/>
          <p:nvPr/>
        </p:nvSpPr>
        <p:spPr>
          <a:xfrm>
            <a:off x="38446" y="4649917"/>
            <a:ext cx="125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Probability: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C42E-CFD7-F959-1917-0A6F48250933}"/>
              </a:ext>
            </a:extLst>
          </p:cNvPr>
          <p:cNvSpPr txBox="1"/>
          <p:nvPr/>
        </p:nvSpPr>
        <p:spPr>
          <a:xfrm>
            <a:off x="150294" y="4058108"/>
            <a:ext cx="753732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 ~ 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7FC50-1969-F560-9B73-8555DC1D6533}"/>
              </a:ext>
            </a:extLst>
          </p:cNvPr>
          <p:cNvSpPr txBox="1"/>
          <p:nvPr/>
        </p:nvSpPr>
        <p:spPr>
          <a:xfrm>
            <a:off x="8413182" y="1444333"/>
            <a:ext cx="2426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0"/>
              </a:rPr>
              <a:t>SoftMax Sandbox</a:t>
            </a:r>
            <a:endParaRPr lang="en-US" sz="2400" dirty="0"/>
          </a:p>
        </p:txBody>
      </p:sp>
      <p:pic>
        <p:nvPicPr>
          <p:cNvPr id="14" name="Graphic 13" descr="Cursor with solid fill">
            <a:extLst>
              <a:ext uri="{FF2B5EF4-FFF2-40B4-BE49-F238E27FC236}">
                <a16:creationId xmlns:a16="http://schemas.microsoft.com/office/drawing/2014/main" id="{84A71133-536E-F72E-F62F-B0BCCF3A36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68954" y="1660995"/>
            <a:ext cx="290382" cy="29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6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8" grpId="0" animBg="1"/>
      <p:bldP spid="80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F736CF-54FC-DBF0-0075-BE16C9DD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05" y="1339057"/>
            <a:ext cx="5722584" cy="5098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55" y="149382"/>
            <a:ext cx="12192000" cy="77577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Temperature Effects on “Edit” Results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DE830E-989C-F1F1-1CAD-3D0A9606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44" y="1352600"/>
            <a:ext cx="5743307" cy="50194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0" y="874292"/>
            <a:ext cx="12192000" cy="419379"/>
          </a:xfrm>
        </p:spPr>
        <p:txBody>
          <a:bodyPr>
            <a:normAutofit lnSpcReduction="10000"/>
          </a:bodyPr>
          <a:lstStyle/>
          <a:p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11C87-3B4D-B5C9-1AC6-AA4E255424DA}"/>
              </a:ext>
            </a:extLst>
          </p:cNvPr>
          <p:cNvSpPr txBox="1"/>
          <p:nvPr/>
        </p:nvSpPr>
        <p:spPr>
          <a:xfrm>
            <a:off x="1828622" y="969725"/>
            <a:ext cx="18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Low end example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7F7EF-F80C-3822-3AF4-3818A8BF06D4}"/>
              </a:ext>
            </a:extLst>
          </p:cNvPr>
          <p:cNvSpPr txBox="1"/>
          <p:nvPr/>
        </p:nvSpPr>
        <p:spPr>
          <a:xfrm>
            <a:off x="8130595" y="983268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High end example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708DAA-A847-DAF7-62B3-D08825502105}"/>
              </a:ext>
            </a:extLst>
          </p:cNvPr>
          <p:cNvSpPr/>
          <p:nvPr/>
        </p:nvSpPr>
        <p:spPr>
          <a:xfrm>
            <a:off x="1784444" y="1352734"/>
            <a:ext cx="192270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Temp = .20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815534-9CC4-8259-3FB9-8E4482BED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045" y="1339057"/>
            <a:ext cx="5623910" cy="503301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A8227AB-58FC-B523-BA45-461292BABF83}"/>
              </a:ext>
            </a:extLst>
          </p:cNvPr>
          <p:cNvSpPr/>
          <p:nvPr/>
        </p:nvSpPr>
        <p:spPr>
          <a:xfrm>
            <a:off x="8130595" y="1352734"/>
            <a:ext cx="192270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Temp = .60</a:t>
            </a:r>
          </a:p>
        </p:txBody>
      </p:sp>
    </p:spTree>
    <p:extLst>
      <p:ext uri="{BB962C8B-B14F-4D97-AF65-F5344CB8AC3E}">
        <p14:creationId xmlns:p14="http://schemas.microsoft.com/office/powerpoint/2010/main" val="1923822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477"/>
            <a:ext cx="12192000" cy="77577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Franklin Gothic Demi"/>
              </a:rPr>
              <a:t>Temperature Effects on “Edit” Results 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524F34-FB71-2EDC-399B-DE54F005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52" y="1950089"/>
            <a:ext cx="4358894" cy="2957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7CDA4F-F407-6448-A60F-6884C034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54" y="1542043"/>
            <a:ext cx="3151287" cy="24791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A608D7-AA01-EFF7-F721-BD9164606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4" y="4021222"/>
            <a:ext cx="3151287" cy="24579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0" y="733118"/>
            <a:ext cx="12192000" cy="419379"/>
          </a:xfrm>
        </p:spPr>
        <p:txBody>
          <a:bodyPr>
            <a:normAutofit lnSpcReduction="10000"/>
          </a:bodyPr>
          <a:lstStyle/>
          <a:p>
            <a:r>
              <a:rPr lang="en-US"/>
              <a:t>Notice stochasticity &amp; bifurcation of middle ground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CD468C-4BDE-09CA-3F17-559F51C81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873" y="1563252"/>
            <a:ext cx="3011496" cy="24579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039C02-3588-5509-1A36-11B4263B7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348" y="4093028"/>
            <a:ext cx="2927021" cy="238616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079714C-A280-FD86-013C-7B4575A9AD3A}"/>
              </a:ext>
            </a:extLst>
          </p:cNvPr>
          <p:cNvSpPr/>
          <p:nvPr/>
        </p:nvSpPr>
        <p:spPr>
          <a:xfrm>
            <a:off x="2542089" y="1146197"/>
            <a:ext cx="192270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Temp = .35</a:t>
            </a:r>
          </a:p>
        </p:txBody>
      </p:sp>
    </p:spTree>
    <p:extLst>
      <p:ext uri="{BB962C8B-B14F-4D97-AF65-F5344CB8AC3E}">
        <p14:creationId xmlns:p14="http://schemas.microsoft.com/office/powerpoint/2010/main" val="399450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477"/>
            <a:ext cx="12192000" cy="77577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Franklin Gothic Demi"/>
              </a:rPr>
              <a:t>Temperature Effects on “Edit” Results 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524F34-FB71-2EDC-399B-DE54F005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52" y="1950089"/>
            <a:ext cx="4358894" cy="295782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0" y="733118"/>
            <a:ext cx="12192000" cy="419379"/>
          </a:xfrm>
        </p:spPr>
        <p:txBody>
          <a:bodyPr>
            <a:normAutofit lnSpcReduction="10000"/>
          </a:bodyPr>
          <a:lstStyle/>
          <a:p>
            <a:r>
              <a:rPr lang="en-US"/>
              <a:t>Stochasticity &amp; bifurcation of middle ground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51F45A-D249-14F7-1F3D-345C2F28B4E1}"/>
              </a:ext>
            </a:extLst>
          </p:cNvPr>
          <p:cNvGrpSpPr/>
          <p:nvPr/>
        </p:nvGrpSpPr>
        <p:grpSpPr>
          <a:xfrm>
            <a:off x="354980" y="1152497"/>
            <a:ext cx="6180293" cy="5051568"/>
            <a:chOff x="2405803" y="1086377"/>
            <a:chExt cx="6218709" cy="53269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79644-6328-C1F0-698F-3F4B7042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279" y="1754999"/>
              <a:ext cx="5241233" cy="4574842"/>
            </a:xfrm>
            <a:prstGeom prst="rect">
              <a:avLst/>
            </a:prstGeom>
          </p:spPr>
        </p:pic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647DE362-89A5-5507-FDB4-8209D2F2A159}"/>
                </a:ext>
              </a:extLst>
            </p:cNvPr>
            <p:cNvSpPr/>
            <p:nvPr/>
          </p:nvSpPr>
          <p:spPr>
            <a:xfrm>
              <a:off x="3383280" y="1449977"/>
              <a:ext cx="4939545" cy="12391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354865-22ED-C9B9-1958-F1E138A996A8}"/>
                </a:ext>
              </a:extLst>
            </p:cNvPr>
            <p:cNvSpPr txBox="1"/>
            <p:nvPr/>
          </p:nvSpPr>
          <p:spPr>
            <a:xfrm>
              <a:off x="3085544" y="1327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279469-8262-8F59-F11D-E887D266AEBE}"/>
                </a:ext>
              </a:extLst>
            </p:cNvPr>
            <p:cNvSpPr txBox="1"/>
            <p:nvPr/>
          </p:nvSpPr>
          <p:spPr>
            <a:xfrm>
              <a:off x="8322825" y="13272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99601B-4F88-C30C-18E9-5BCCC220FA99}"/>
                </a:ext>
              </a:extLst>
            </p:cNvPr>
            <p:cNvSpPr txBox="1"/>
            <p:nvPr/>
          </p:nvSpPr>
          <p:spPr>
            <a:xfrm>
              <a:off x="3538073" y="1086377"/>
              <a:ext cx="1388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6"/>
                  </a:solidFill>
                </a:rPr>
                <a:t>Temperature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0B06DD1A-92C6-308D-8B1F-E07888CF0091}"/>
                </a:ext>
              </a:extLst>
            </p:cNvPr>
            <p:cNvSpPr/>
            <p:nvPr/>
          </p:nvSpPr>
          <p:spPr>
            <a:xfrm>
              <a:off x="2831525" y="1811829"/>
              <a:ext cx="169818" cy="4416845"/>
            </a:xfrm>
            <a:prstGeom prst="down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C83F03-4952-F558-7E2D-C09D2BFC3E2E}"/>
                </a:ext>
              </a:extLst>
            </p:cNvPr>
            <p:cNvSpPr txBox="1"/>
            <p:nvPr/>
          </p:nvSpPr>
          <p:spPr>
            <a:xfrm rot="16200000">
              <a:off x="1670230" y="3743253"/>
              <a:ext cx="1840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Different Runs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439B6D-BFCA-8AD5-B6A4-975CC98DC215}"/>
                </a:ext>
              </a:extLst>
            </p:cNvPr>
            <p:cNvSpPr txBox="1"/>
            <p:nvPr/>
          </p:nvSpPr>
          <p:spPr>
            <a:xfrm>
              <a:off x="2412821" y="60440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20</a:t>
              </a:r>
            </a:p>
          </p:txBody>
        </p:sp>
      </p:grpSp>
      <p:pic>
        <p:nvPicPr>
          <p:cNvPr id="13" name="Picture 12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06F064B3-C227-E3DD-566B-6A2E6CBBB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846" y="1727062"/>
            <a:ext cx="6362805" cy="48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61" y="329505"/>
            <a:ext cx="10774018" cy="7533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Temperature Effect on Change/“Edit” Counts</a:t>
            </a:r>
            <a:endParaRPr lang="en-US" kern="1200" dirty="0">
              <a:solidFill>
                <a:schemeClr val="bg1">
                  <a:lumMod val="50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algn="l" latinLnBrk="0"/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7" name="Picture 6" descr="A line drawn on a white background&#10;&#10;Description automatically generated">
            <a:extLst>
              <a:ext uri="{FF2B5EF4-FFF2-40B4-BE49-F238E27FC236}">
                <a16:creationId xmlns:a16="http://schemas.microsoft.com/office/drawing/2014/main" id="{D003A597-AB28-CD33-9B23-6BA71E959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959" y="1683079"/>
            <a:ext cx="4854820" cy="3171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E9489B-1620-1393-FDB1-67B951E98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74" y="1663582"/>
            <a:ext cx="4854821" cy="332974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4156F-370E-0FA6-9C22-23BAA827594C}"/>
              </a:ext>
            </a:extLst>
          </p:cNvPr>
          <p:cNvCxnSpPr>
            <a:cxnSpLocks/>
          </p:cNvCxnSpPr>
          <p:nvPr/>
        </p:nvCxnSpPr>
        <p:spPr>
          <a:xfrm flipV="1">
            <a:off x="1607138" y="1962532"/>
            <a:ext cx="3893180" cy="24305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3D8373-BB68-983F-5ED2-64DF04690FE2}"/>
              </a:ext>
            </a:extLst>
          </p:cNvPr>
          <p:cNvSpPr txBox="1"/>
          <p:nvPr/>
        </p:nvSpPr>
        <p:spPr>
          <a:xfrm>
            <a:off x="2354389" y="3848636"/>
            <a:ext cx="7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MEAN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B9046-D36B-1552-63F1-E6A6DF42A22A}"/>
              </a:ext>
            </a:extLst>
          </p:cNvPr>
          <p:cNvSpPr txBox="1"/>
          <p:nvPr/>
        </p:nvSpPr>
        <p:spPr>
          <a:xfrm>
            <a:off x="7628413" y="3272574"/>
            <a:ext cx="56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VAR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ABC349-A052-CF5F-19DD-E0895593F4EA}"/>
                  </a:ext>
                </a:extLst>
              </p:cNvPr>
              <p:cNvSpPr txBox="1"/>
              <p:nvPr/>
            </p:nvSpPr>
            <p:spPr>
              <a:xfrm>
                <a:off x="1941041" y="1962532"/>
                <a:ext cx="1965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𝑒𝑑𝑖𝑡𝑠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/ .2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𝑡𝑒𝑚𝑝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ABC349-A052-CF5F-19DD-E0895593F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041" y="1962532"/>
                <a:ext cx="196515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29090B-B2EC-EC67-9CD6-B9682845B71D}"/>
              </a:ext>
            </a:extLst>
          </p:cNvPr>
          <p:cNvCxnSpPr>
            <a:cxnSpLocks/>
          </p:cNvCxnSpPr>
          <p:nvPr/>
        </p:nvCxnSpPr>
        <p:spPr>
          <a:xfrm flipV="1">
            <a:off x="7179176" y="2574286"/>
            <a:ext cx="806895" cy="17063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C2A3E1-5F31-07B3-1EB3-1982F805C406}"/>
              </a:ext>
            </a:extLst>
          </p:cNvPr>
          <p:cNvCxnSpPr>
            <a:cxnSpLocks/>
          </p:cNvCxnSpPr>
          <p:nvPr/>
        </p:nvCxnSpPr>
        <p:spPr>
          <a:xfrm flipV="1">
            <a:off x="7986071" y="1913025"/>
            <a:ext cx="3038168" cy="6704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A77C09-8E37-7A97-AFAD-0136AB0033B8}"/>
              </a:ext>
            </a:extLst>
          </p:cNvPr>
          <p:cNvSpPr txBox="1"/>
          <p:nvPr/>
        </p:nvSpPr>
        <p:spPr>
          <a:xfrm>
            <a:off x="4691782" y="4990388"/>
            <a:ext cx="3134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Coefficient of Variation:</a:t>
            </a:r>
          </a:p>
          <a:p>
            <a:pPr algn="ctr"/>
            <a:r>
              <a:rPr lang="en-US" dirty="0"/>
              <a:t>(temp &gt; .1)</a:t>
            </a:r>
          </a:p>
          <a:p>
            <a:pPr algn="ctr"/>
            <a:r>
              <a:rPr lang="en-US" sz="2400" dirty="0"/>
              <a:t>Max @ .30 ~ 70%</a:t>
            </a:r>
          </a:p>
          <a:p>
            <a:pPr algn="ctr"/>
            <a:r>
              <a:rPr lang="en-US" sz="2400" dirty="0"/>
              <a:t>Min @ .85 ~ 35%</a:t>
            </a:r>
          </a:p>
        </p:txBody>
      </p:sp>
    </p:spTree>
    <p:extLst>
      <p:ext uri="{BB962C8B-B14F-4D97-AF65-F5344CB8AC3E}">
        <p14:creationId xmlns:p14="http://schemas.microsoft.com/office/powerpoint/2010/main" val="137389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2" name="Rectangle 27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FE8BB-E799-F39A-CC59-B0BDBDD9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843" y="1070800"/>
            <a:ext cx="3992239" cy="5588381"/>
          </a:xfrm>
        </p:spPr>
        <p:txBody>
          <a:bodyPr>
            <a:normAutofit/>
          </a:bodyPr>
          <a:lstStyle/>
          <a:p>
            <a:pPr algn="r"/>
            <a:r>
              <a:rPr lang="en-US" sz="7400">
                <a:latin typeface="Franklin Gothic Demi"/>
              </a:rPr>
              <a:t>Overview of Topics</a:t>
            </a:r>
          </a:p>
        </p:txBody>
      </p:sp>
      <p:cxnSp>
        <p:nvCxnSpPr>
          <p:cNvPr id="273" name="Straight Connector 27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0958A73-36D0-D384-A055-17FA9DEED7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53293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208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Framework for </a:t>
            </a:r>
            <a:r>
              <a:rPr lang="en-US" sz="4000" u="sng" dirty="0">
                <a:solidFill>
                  <a:schemeClr val="tx1"/>
                </a:solidFill>
              </a:rPr>
              <a:t>Parameter</a:t>
            </a:r>
            <a:r>
              <a:rPr lang="en-US" sz="4000" dirty="0">
                <a:solidFill>
                  <a:schemeClr val="tx1"/>
                </a:solidFill>
              </a:rPr>
              <a:t> Action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929" y="975955"/>
            <a:ext cx="12192000" cy="41937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Occam’s Razor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Online Media 22" descr="We're Through The Looking Glass Here, People (The Simpsons)">
            <a:hlinkClick r:id="" action="ppaction://media"/>
            <a:extLst>
              <a:ext uri="{FF2B5EF4-FFF2-40B4-BE49-F238E27FC236}">
                <a16:creationId xmlns:a16="http://schemas.microsoft.com/office/drawing/2014/main" id="{031EA4C0-B100-EF09-01BC-4B946479A64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038207" y="1473671"/>
            <a:ext cx="5696203" cy="4272153"/>
          </a:xfrm>
          <a:prstGeom prst="rect">
            <a:avLst/>
          </a:prstGeom>
        </p:spPr>
      </p:pic>
      <p:pic>
        <p:nvPicPr>
          <p:cNvPr id="16" name="Online Media 24" descr="Occam's Razor">
            <a:hlinkClick r:id="" action="ppaction://media"/>
            <a:extLst>
              <a:ext uri="{FF2B5EF4-FFF2-40B4-BE49-F238E27FC236}">
                <a16:creationId xmlns:a16="http://schemas.microsoft.com/office/drawing/2014/main" id="{15FEB6E8-E088-C230-EE31-52BA74A972E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298646" y="1450628"/>
            <a:ext cx="5696204" cy="42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163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Framework for </a:t>
            </a:r>
            <a:r>
              <a:rPr lang="en-US" sz="4000" u="sng" dirty="0">
                <a:solidFill>
                  <a:schemeClr val="tx1"/>
                </a:solidFill>
              </a:rPr>
              <a:t>Parameter</a:t>
            </a:r>
            <a:r>
              <a:rPr lang="en-US" sz="4000" dirty="0">
                <a:solidFill>
                  <a:schemeClr val="tx1"/>
                </a:solidFill>
              </a:rPr>
              <a:t> Action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3078" y="983343"/>
            <a:ext cx="12192000" cy="41937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Weakly Follows Occam’s Razor Principle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Graphic 4" descr="Blueprint outline">
            <a:extLst>
              <a:ext uri="{FF2B5EF4-FFF2-40B4-BE49-F238E27FC236}">
                <a16:creationId xmlns:a16="http://schemas.microsoft.com/office/drawing/2014/main" id="{5D79118E-431F-15B5-9C59-5B60DBB5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0007" y="3735517"/>
            <a:ext cx="914400" cy="914400"/>
          </a:xfrm>
          <a:prstGeom prst="rect">
            <a:avLst/>
          </a:prstGeom>
        </p:spPr>
      </p:pic>
      <p:pic>
        <p:nvPicPr>
          <p:cNvPr id="7" name="Graphic 6" descr="Checklist outline">
            <a:extLst>
              <a:ext uri="{FF2B5EF4-FFF2-40B4-BE49-F238E27FC236}">
                <a16:creationId xmlns:a16="http://schemas.microsoft.com/office/drawing/2014/main" id="{6638606F-569D-A227-39D9-1CCF8C42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5431" y="3735517"/>
            <a:ext cx="914400" cy="914400"/>
          </a:xfrm>
          <a:prstGeom prst="rect">
            <a:avLst/>
          </a:prstGeom>
        </p:spPr>
      </p:pic>
      <p:pic>
        <p:nvPicPr>
          <p:cNvPr id="9" name="Graphic 8" descr="Comment Add outline">
            <a:extLst>
              <a:ext uri="{FF2B5EF4-FFF2-40B4-BE49-F238E27FC236}">
                <a16:creationId xmlns:a16="http://schemas.microsoft.com/office/drawing/2014/main" id="{3A3C6D22-0F0B-E9F6-170A-6AC74561E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6871" y="3735517"/>
            <a:ext cx="914400" cy="914400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15B78B18-B024-AD65-1135-C054A39381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94583" y="3735517"/>
            <a:ext cx="914400" cy="914400"/>
          </a:xfrm>
          <a:prstGeom prst="rect">
            <a:avLst/>
          </a:prstGeom>
        </p:spPr>
      </p:pic>
      <p:pic>
        <p:nvPicPr>
          <p:cNvPr id="13" name="Graphic 12" descr="Flip calendar outline">
            <a:extLst>
              <a:ext uri="{FF2B5EF4-FFF2-40B4-BE49-F238E27FC236}">
                <a16:creationId xmlns:a16="http://schemas.microsoft.com/office/drawing/2014/main" id="{683FFCF4-3D33-C986-AB3B-D4184DC921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7719" y="3735517"/>
            <a:ext cx="914400" cy="914400"/>
          </a:xfrm>
          <a:prstGeom prst="rect">
            <a:avLst/>
          </a:prstGeom>
        </p:spPr>
      </p:pic>
      <p:pic>
        <p:nvPicPr>
          <p:cNvPr id="15" name="Graphic 14" descr="Flag1 outline">
            <a:extLst>
              <a:ext uri="{FF2B5EF4-FFF2-40B4-BE49-F238E27FC236}">
                <a16:creationId xmlns:a16="http://schemas.microsoft.com/office/drawing/2014/main" id="{FF19CAE9-F88E-D447-29E8-E000C4F1C7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82295" y="3735517"/>
            <a:ext cx="914400" cy="914400"/>
          </a:xfrm>
          <a:prstGeom prst="rect">
            <a:avLst/>
          </a:prstGeom>
        </p:spPr>
      </p:pic>
      <p:pic>
        <p:nvPicPr>
          <p:cNvPr id="17" name="Graphic 16" descr="Folder outline">
            <a:extLst>
              <a:ext uri="{FF2B5EF4-FFF2-40B4-BE49-F238E27FC236}">
                <a16:creationId xmlns:a16="http://schemas.microsoft.com/office/drawing/2014/main" id="{F68F9631-D326-47C0-24B4-57FEA936FC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4516" y="3735517"/>
            <a:ext cx="914400" cy="914400"/>
          </a:xfrm>
          <a:prstGeom prst="rect">
            <a:avLst/>
          </a:prstGeom>
        </p:spPr>
      </p:pic>
      <p:pic>
        <p:nvPicPr>
          <p:cNvPr id="19" name="Graphic 18" descr="Professor female with solid fill">
            <a:extLst>
              <a:ext uri="{FF2B5EF4-FFF2-40B4-BE49-F238E27FC236}">
                <a16:creationId xmlns:a16="http://schemas.microsoft.com/office/drawing/2014/main" id="{CEC2D50B-39A5-59D5-8FB9-9B45FF5B21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9159" y="3735517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EF535AB-C80C-5B7F-7E57-1A6F3573EE6B}"/>
              </a:ext>
            </a:extLst>
          </p:cNvPr>
          <p:cNvSpPr txBox="1"/>
          <p:nvPr/>
        </p:nvSpPr>
        <p:spPr>
          <a:xfrm>
            <a:off x="9097351" y="386955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5190E0-7078-DC4A-7675-5D882DCB798E}"/>
              </a:ext>
            </a:extLst>
          </p:cNvPr>
          <p:cNvSpPr txBox="1"/>
          <p:nvPr/>
        </p:nvSpPr>
        <p:spPr>
          <a:xfrm>
            <a:off x="1329319" y="467890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81C647-3663-4A03-CD65-2AB01E13FBA6}"/>
              </a:ext>
            </a:extLst>
          </p:cNvPr>
          <p:cNvSpPr txBox="1"/>
          <p:nvPr/>
        </p:nvSpPr>
        <p:spPr>
          <a:xfrm>
            <a:off x="2417031" y="467890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.2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396E5-48AA-5C5D-9B27-8A992687602B}"/>
              </a:ext>
            </a:extLst>
          </p:cNvPr>
          <p:cNvSpPr txBox="1"/>
          <p:nvPr/>
        </p:nvSpPr>
        <p:spPr>
          <a:xfrm>
            <a:off x="3446234" y="467890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.1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B7F626-9C9D-7E3C-221F-45EBADED8874}"/>
              </a:ext>
            </a:extLst>
          </p:cNvPr>
          <p:cNvSpPr txBox="1"/>
          <p:nvPr/>
        </p:nvSpPr>
        <p:spPr>
          <a:xfrm>
            <a:off x="4320136" y="46789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.06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CE271-E99D-6B60-6B1F-164FAE034855}"/>
              </a:ext>
            </a:extLst>
          </p:cNvPr>
          <p:cNvSpPr txBox="1"/>
          <p:nvPr/>
        </p:nvSpPr>
        <p:spPr>
          <a:xfrm>
            <a:off x="5554073" y="46789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.04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DD0BA8-DA5D-0C9D-44F0-F57FD23D59F1}"/>
              </a:ext>
            </a:extLst>
          </p:cNvPr>
          <p:cNvSpPr txBox="1"/>
          <p:nvPr/>
        </p:nvSpPr>
        <p:spPr>
          <a:xfrm>
            <a:off x="6676713" y="46789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.03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9C82A4-B2A2-FDB2-C884-E557F0D5BA70}"/>
              </a:ext>
            </a:extLst>
          </p:cNvPr>
          <p:cNvSpPr txBox="1"/>
          <p:nvPr/>
        </p:nvSpPr>
        <p:spPr>
          <a:xfrm>
            <a:off x="7797082" y="46789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30A0CC-2BBA-AB24-E9D4-124F256DFFE7}"/>
              </a:ext>
            </a:extLst>
          </p:cNvPr>
          <p:cNvSpPr txBox="1"/>
          <p:nvPr/>
        </p:nvSpPr>
        <p:spPr>
          <a:xfrm>
            <a:off x="10446482" y="46789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.01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59EC7-D803-D1D0-698A-7213E95EFC83}"/>
              </a:ext>
            </a:extLst>
          </p:cNvPr>
          <p:cNvSpPr txBox="1"/>
          <p:nvPr/>
        </p:nvSpPr>
        <p:spPr>
          <a:xfrm>
            <a:off x="38892" y="4725070"/>
            <a:ext cx="125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771D0-0FBB-A0DA-4268-189E06FD29E4}"/>
              </a:ext>
            </a:extLst>
          </p:cNvPr>
          <p:cNvSpPr txBox="1"/>
          <p:nvPr/>
        </p:nvSpPr>
        <p:spPr>
          <a:xfrm>
            <a:off x="165250" y="3122483"/>
            <a:ext cx="3812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~Simple/Small “Edits”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F8FA8-BAF5-BAAA-D691-6D0A392798F1}"/>
              </a:ext>
            </a:extLst>
          </p:cNvPr>
          <p:cNvSpPr txBox="1"/>
          <p:nvPr/>
        </p:nvSpPr>
        <p:spPr>
          <a:xfrm>
            <a:off x="9201910" y="3143901"/>
            <a:ext cx="307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~Busy/Big “Edits”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03DA01-B64E-EDED-FA69-2BF43B9CF82A}"/>
              </a:ext>
            </a:extLst>
          </p:cNvPr>
          <p:cNvSpPr txBox="1"/>
          <p:nvPr/>
        </p:nvSpPr>
        <p:spPr>
          <a:xfrm>
            <a:off x="3406729" y="1557623"/>
            <a:ext cx="57951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“Occam's razor 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 the problem-solving principle that recommends searching for explanations constructed with the smallest possible set of elements.” -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19"/>
              </a:rPr>
              <a:t>Wikipedia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EB699-980F-5DB1-F718-E16D7568BD27}"/>
              </a:ext>
            </a:extLst>
          </p:cNvPr>
          <p:cNvSpPr txBox="1"/>
          <p:nvPr/>
        </p:nvSpPr>
        <p:spPr>
          <a:xfrm>
            <a:off x="3209812" y="5336048"/>
            <a:ext cx="5385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Probability   </a:t>
            </a:r>
            <a:r>
              <a:rPr lang="en-US" sz="3200" dirty="0"/>
              <a:t>              “</a:t>
            </a:r>
            <a:r>
              <a:rPr lang="en-US" sz="3200" b="1" dirty="0"/>
              <a:t>Edit" Size</a:t>
            </a:r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434B6754-1102-CC77-FABD-32B4A3B20619}"/>
              </a:ext>
            </a:extLst>
          </p:cNvPr>
          <p:cNvSpPr/>
          <p:nvPr/>
        </p:nvSpPr>
        <p:spPr>
          <a:xfrm>
            <a:off x="5300324" y="5447766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nut 28">
            <a:extLst>
              <a:ext uri="{FF2B5EF4-FFF2-40B4-BE49-F238E27FC236}">
                <a16:creationId xmlns:a16="http://schemas.microsoft.com/office/drawing/2014/main" id="{DAC88589-F8FB-ABB4-7A50-7D5A94578132}"/>
              </a:ext>
            </a:extLst>
          </p:cNvPr>
          <p:cNvSpPr/>
          <p:nvPr/>
        </p:nvSpPr>
        <p:spPr>
          <a:xfrm>
            <a:off x="1329319" y="4678904"/>
            <a:ext cx="449364" cy="461664"/>
          </a:xfrm>
          <a:prstGeom prst="donut">
            <a:avLst>
              <a:gd name="adj" fmla="val 3429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Donut 29">
            <a:extLst>
              <a:ext uri="{FF2B5EF4-FFF2-40B4-BE49-F238E27FC236}">
                <a16:creationId xmlns:a16="http://schemas.microsoft.com/office/drawing/2014/main" id="{0644C89F-EA0A-18CC-0863-C752E831E8C4}"/>
              </a:ext>
            </a:extLst>
          </p:cNvPr>
          <p:cNvSpPr/>
          <p:nvPr/>
        </p:nvSpPr>
        <p:spPr>
          <a:xfrm>
            <a:off x="10508096" y="4678904"/>
            <a:ext cx="449364" cy="461664"/>
          </a:xfrm>
          <a:prstGeom prst="donut">
            <a:avLst>
              <a:gd name="adj" fmla="val 342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637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019B6FD-469A-C2F1-0477-154325EF0D12}"/>
              </a:ext>
            </a:extLst>
          </p:cNvPr>
          <p:cNvSpPr/>
          <p:nvPr/>
        </p:nvSpPr>
        <p:spPr>
          <a:xfrm>
            <a:off x="4396595" y="2668658"/>
            <a:ext cx="7127190" cy="1688829"/>
          </a:xfrm>
          <a:prstGeom prst="roundRect">
            <a:avLst/>
          </a:prstGeom>
          <a:solidFill>
            <a:srgbClr val="FF0000">
              <a:alpha val="38824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2C8E71E-0D38-1B0D-EDBD-B90B1500C182}"/>
              </a:ext>
            </a:extLst>
          </p:cNvPr>
          <p:cNvSpPr/>
          <p:nvPr/>
        </p:nvSpPr>
        <p:spPr>
          <a:xfrm>
            <a:off x="890995" y="2661581"/>
            <a:ext cx="3332288" cy="16535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Framework for </a:t>
            </a:r>
            <a:r>
              <a:rPr lang="en-US" sz="4000" u="sng" dirty="0">
                <a:solidFill>
                  <a:schemeClr val="tx1"/>
                </a:solidFill>
              </a:rPr>
              <a:t>Parameter</a:t>
            </a:r>
            <a:r>
              <a:rPr lang="en-US" sz="4000" dirty="0">
                <a:solidFill>
                  <a:schemeClr val="tx1"/>
                </a:solidFill>
              </a:rPr>
              <a:t> Action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1491" y="1022916"/>
            <a:ext cx="12192000" cy="419379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Top_p</a:t>
            </a:r>
            <a:endParaRPr lang="en-US" dirty="0"/>
          </a:p>
        </p:txBody>
      </p:sp>
      <p:pic>
        <p:nvPicPr>
          <p:cNvPr id="5" name="Graphic 4" descr="Blueprint outline">
            <a:extLst>
              <a:ext uri="{FF2B5EF4-FFF2-40B4-BE49-F238E27FC236}">
                <a16:creationId xmlns:a16="http://schemas.microsoft.com/office/drawing/2014/main" id="{5D79118E-431F-15B5-9C59-5B60DBB5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4307" y="2788460"/>
            <a:ext cx="914400" cy="914400"/>
          </a:xfrm>
          <a:prstGeom prst="rect">
            <a:avLst/>
          </a:prstGeom>
        </p:spPr>
      </p:pic>
      <p:pic>
        <p:nvPicPr>
          <p:cNvPr id="7" name="Graphic 6" descr="Checklist outline">
            <a:extLst>
              <a:ext uri="{FF2B5EF4-FFF2-40B4-BE49-F238E27FC236}">
                <a16:creationId xmlns:a16="http://schemas.microsoft.com/office/drawing/2014/main" id="{6638606F-569D-A227-39D9-1CCF8C42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9731" y="2788460"/>
            <a:ext cx="914400" cy="914400"/>
          </a:xfrm>
          <a:prstGeom prst="rect">
            <a:avLst/>
          </a:prstGeom>
        </p:spPr>
      </p:pic>
      <p:pic>
        <p:nvPicPr>
          <p:cNvPr id="9" name="Graphic 8" descr="Comment Add outline">
            <a:extLst>
              <a:ext uri="{FF2B5EF4-FFF2-40B4-BE49-F238E27FC236}">
                <a16:creationId xmlns:a16="http://schemas.microsoft.com/office/drawing/2014/main" id="{3A3C6D22-0F0B-E9F6-170A-6AC74561E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21171" y="2788460"/>
            <a:ext cx="914400" cy="914400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15B78B18-B024-AD65-1135-C054A39381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8883" y="2788460"/>
            <a:ext cx="914400" cy="914400"/>
          </a:xfrm>
          <a:prstGeom prst="rect">
            <a:avLst/>
          </a:prstGeom>
        </p:spPr>
      </p:pic>
      <p:pic>
        <p:nvPicPr>
          <p:cNvPr id="13" name="Graphic 12" descr="Flip calendar outline">
            <a:extLst>
              <a:ext uri="{FF2B5EF4-FFF2-40B4-BE49-F238E27FC236}">
                <a16:creationId xmlns:a16="http://schemas.microsoft.com/office/drawing/2014/main" id="{683FFCF4-3D33-C986-AB3B-D4184DC921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72019" y="2788460"/>
            <a:ext cx="914400" cy="914400"/>
          </a:xfrm>
          <a:prstGeom prst="rect">
            <a:avLst/>
          </a:prstGeom>
        </p:spPr>
      </p:pic>
      <p:pic>
        <p:nvPicPr>
          <p:cNvPr id="15" name="Graphic 14" descr="Flag1 outline">
            <a:extLst>
              <a:ext uri="{FF2B5EF4-FFF2-40B4-BE49-F238E27FC236}">
                <a16:creationId xmlns:a16="http://schemas.microsoft.com/office/drawing/2014/main" id="{FF19CAE9-F88E-D447-29E8-E000C4F1C7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6595" y="2788460"/>
            <a:ext cx="914400" cy="914400"/>
          </a:xfrm>
          <a:prstGeom prst="rect">
            <a:avLst/>
          </a:prstGeom>
        </p:spPr>
      </p:pic>
      <p:pic>
        <p:nvPicPr>
          <p:cNvPr id="17" name="Graphic 16" descr="Folder outline">
            <a:extLst>
              <a:ext uri="{FF2B5EF4-FFF2-40B4-BE49-F238E27FC236}">
                <a16:creationId xmlns:a16="http://schemas.microsoft.com/office/drawing/2014/main" id="{F68F9631-D326-47C0-24B4-57FEA936FC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38816" y="2788460"/>
            <a:ext cx="914400" cy="914400"/>
          </a:xfrm>
          <a:prstGeom prst="rect">
            <a:avLst/>
          </a:prstGeom>
        </p:spPr>
      </p:pic>
      <p:pic>
        <p:nvPicPr>
          <p:cNvPr id="19" name="Graphic 18" descr="Professor female with solid fill">
            <a:extLst>
              <a:ext uri="{FF2B5EF4-FFF2-40B4-BE49-F238E27FC236}">
                <a16:creationId xmlns:a16="http://schemas.microsoft.com/office/drawing/2014/main" id="{CEC2D50B-39A5-59D5-8FB9-9B45FF5B21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3459" y="2788460"/>
            <a:ext cx="914400" cy="914400"/>
          </a:xfrm>
          <a:prstGeom prst="rect">
            <a:avLst/>
          </a:prstGeom>
        </p:spPr>
      </p:pic>
      <p:pic>
        <p:nvPicPr>
          <p:cNvPr id="23" name="Graphic 22" descr="Harvey Balls 50% with solid fill">
            <a:extLst>
              <a:ext uri="{FF2B5EF4-FFF2-40B4-BE49-F238E27FC236}">
                <a16:creationId xmlns:a16="http://schemas.microsoft.com/office/drawing/2014/main" id="{837FDBB5-5912-D1EC-5613-CD92397CA2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33459" y="4597720"/>
            <a:ext cx="914400" cy="914400"/>
          </a:xfrm>
          <a:prstGeom prst="rect">
            <a:avLst/>
          </a:prstGeom>
        </p:spPr>
      </p:pic>
      <p:pic>
        <p:nvPicPr>
          <p:cNvPr id="25" name="Graphic 24" descr="Harvey Balls 75% with solid fill">
            <a:extLst>
              <a:ext uri="{FF2B5EF4-FFF2-40B4-BE49-F238E27FC236}">
                <a16:creationId xmlns:a16="http://schemas.microsoft.com/office/drawing/2014/main" id="{F1D55056-ABD8-F8D1-ACF9-E0FB87F30E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08883" y="4597720"/>
            <a:ext cx="914400" cy="914400"/>
          </a:xfrm>
          <a:prstGeom prst="rect">
            <a:avLst/>
          </a:prstGeom>
        </p:spPr>
      </p:pic>
      <p:pic>
        <p:nvPicPr>
          <p:cNvPr id="27" name="Graphic 26" descr="Harvey Balls 85% with solid fill">
            <a:extLst>
              <a:ext uri="{FF2B5EF4-FFF2-40B4-BE49-F238E27FC236}">
                <a16:creationId xmlns:a16="http://schemas.microsoft.com/office/drawing/2014/main" id="{94F5ABE6-3935-35BC-1061-314A1AA1C31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484307" y="4631400"/>
            <a:ext cx="914400" cy="914400"/>
          </a:xfrm>
          <a:prstGeom prst="rect">
            <a:avLst/>
          </a:prstGeom>
        </p:spPr>
      </p:pic>
      <p:pic>
        <p:nvPicPr>
          <p:cNvPr id="29" name="Graphic 28" descr="Harvey Balls 95% with solid fill">
            <a:extLst>
              <a:ext uri="{FF2B5EF4-FFF2-40B4-BE49-F238E27FC236}">
                <a16:creationId xmlns:a16="http://schemas.microsoft.com/office/drawing/2014/main" id="{07CE59DE-F030-6005-DE3A-6589D4067CF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659731" y="4632185"/>
            <a:ext cx="914400" cy="914400"/>
          </a:xfrm>
          <a:prstGeom prst="rect">
            <a:avLst/>
          </a:prstGeom>
        </p:spPr>
      </p:pic>
      <p:pic>
        <p:nvPicPr>
          <p:cNvPr id="31" name="Graphic 30" descr="Harvey Balls 100% with solid fill">
            <a:extLst>
              <a:ext uri="{FF2B5EF4-FFF2-40B4-BE49-F238E27FC236}">
                <a16:creationId xmlns:a16="http://schemas.microsoft.com/office/drawing/2014/main" id="{0C5AA908-E68F-F1D5-6964-753AF48F1E8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356112" y="4597720"/>
            <a:ext cx="914400" cy="9144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831A27-E58B-E4A0-FD22-ECB38ACFD2EA}"/>
              </a:ext>
            </a:extLst>
          </p:cNvPr>
          <p:cNvCxnSpPr>
            <a:cxnSpLocks/>
          </p:cNvCxnSpPr>
          <p:nvPr/>
        </p:nvCxnSpPr>
        <p:spPr>
          <a:xfrm>
            <a:off x="9136727" y="5047983"/>
            <a:ext cx="892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F535AB-C80C-5B7F-7E57-1A6F3573EE6B}"/>
              </a:ext>
            </a:extLst>
          </p:cNvPr>
          <p:cNvSpPr txBox="1"/>
          <p:nvPr/>
        </p:nvSpPr>
        <p:spPr>
          <a:xfrm>
            <a:off x="9211651" y="2922494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2F1A8-C74C-45E0-9665-4BED89837BAA}"/>
              </a:ext>
            </a:extLst>
          </p:cNvPr>
          <p:cNvSpPr txBox="1"/>
          <p:nvPr/>
        </p:nvSpPr>
        <p:spPr>
          <a:xfrm>
            <a:off x="1410962" y="392008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FC760-E52B-6247-2633-3CAE3574BD42}"/>
              </a:ext>
            </a:extLst>
          </p:cNvPr>
          <p:cNvSpPr txBox="1"/>
          <p:nvPr/>
        </p:nvSpPr>
        <p:spPr>
          <a:xfrm>
            <a:off x="2498674" y="391433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87691-6A2B-A4DC-BF6F-3739EA49D0BD}"/>
              </a:ext>
            </a:extLst>
          </p:cNvPr>
          <p:cNvSpPr txBox="1"/>
          <p:nvPr/>
        </p:nvSpPr>
        <p:spPr>
          <a:xfrm>
            <a:off x="3527877" y="391433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7DE48-C4AA-EECA-51AA-AA9CF7515FC6}"/>
              </a:ext>
            </a:extLst>
          </p:cNvPr>
          <p:cNvSpPr txBox="1"/>
          <p:nvPr/>
        </p:nvSpPr>
        <p:spPr>
          <a:xfrm>
            <a:off x="3490056" y="576681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.75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D5905-3D93-9333-5592-D3A8C2665069}"/>
              </a:ext>
            </a:extLst>
          </p:cNvPr>
          <p:cNvSpPr txBox="1"/>
          <p:nvPr/>
        </p:nvSpPr>
        <p:spPr>
          <a:xfrm>
            <a:off x="1425670" y="576681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0"/>
                <a:solidFill>
                  <a:srgbClr val="F89E0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6A9046-2126-8946-116F-F51C331CBA04}"/>
              </a:ext>
            </a:extLst>
          </p:cNvPr>
          <p:cNvSpPr txBox="1"/>
          <p:nvPr/>
        </p:nvSpPr>
        <p:spPr>
          <a:xfrm>
            <a:off x="4617700" y="391433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592B9-BDD2-2E11-AE91-EBDFA1707152}"/>
              </a:ext>
            </a:extLst>
          </p:cNvPr>
          <p:cNvSpPr txBox="1"/>
          <p:nvPr/>
        </p:nvSpPr>
        <p:spPr>
          <a:xfrm>
            <a:off x="5703301" y="391433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AA4BB-62CE-ABDA-B4F1-32D9F0A73EC8}"/>
              </a:ext>
            </a:extLst>
          </p:cNvPr>
          <p:cNvSpPr txBox="1"/>
          <p:nvPr/>
        </p:nvSpPr>
        <p:spPr>
          <a:xfrm>
            <a:off x="5703301" y="576681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.84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6037A3-1B09-0716-3162-032CCD2B15DE}"/>
              </a:ext>
            </a:extLst>
          </p:cNvPr>
          <p:cNvCxnSpPr>
            <a:cxnSpLocks/>
          </p:cNvCxnSpPr>
          <p:nvPr/>
        </p:nvCxnSpPr>
        <p:spPr>
          <a:xfrm>
            <a:off x="1255776" y="4383604"/>
            <a:ext cx="334883" cy="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60AE30-267E-111B-9A6E-0B4F78D5637E}"/>
              </a:ext>
            </a:extLst>
          </p:cNvPr>
          <p:cNvCxnSpPr>
            <a:cxnSpLocks/>
          </p:cNvCxnSpPr>
          <p:nvPr/>
        </p:nvCxnSpPr>
        <p:spPr>
          <a:xfrm>
            <a:off x="1255776" y="4486367"/>
            <a:ext cx="2510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43FBCC-F0AE-419E-791E-F24E3B13847F}"/>
              </a:ext>
            </a:extLst>
          </p:cNvPr>
          <p:cNvCxnSpPr>
            <a:cxnSpLocks/>
          </p:cNvCxnSpPr>
          <p:nvPr/>
        </p:nvCxnSpPr>
        <p:spPr>
          <a:xfrm>
            <a:off x="1255776" y="4612184"/>
            <a:ext cx="4685731" cy="2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B80FB3-C4FD-77E1-4A5B-E92A1D8EC19A}"/>
              </a:ext>
            </a:extLst>
          </p:cNvPr>
          <p:cNvSpPr txBox="1"/>
          <p:nvPr/>
        </p:nvSpPr>
        <p:spPr>
          <a:xfrm>
            <a:off x="6859684" y="39148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8C28BB-68DA-B8DD-8BC7-24E4D7F13326}"/>
              </a:ext>
            </a:extLst>
          </p:cNvPr>
          <p:cNvSpPr txBox="1"/>
          <p:nvPr/>
        </p:nvSpPr>
        <p:spPr>
          <a:xfrm>
            <a:off x="7878725" y="391433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.03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C9099-2437-256C-E2BA-8AA4520A5FCB}"/>
              </a:ext>
            </a:extLst>
          </p:cNvPr>
          <p:cNvSpPr txBox="1"/>
          <p:nvPr/>
        </p:nvSpPr>
        <p:spPr>
          <a:xfrm>
            <a:off x="7878725" y="576681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.90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19D512-4965-DAC6-8474-356CFB3C7AFD}"/>
              </a:ext>
            </a:extLst>
          </p:cNvPr>
          <p:cNvSpPr txBox="1"/>
          <p:nvPr/>
        </p:nvSpPr>
        <p:spPr>
          <a:xfrm>
            <a:off x="10455905" y="5766816"/>
            <a:ext cx="60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E0CC5B-A9BB-3E2B-79E5-FDB99B9B3832}"/>
              </a:ext>
            </a:extLst>
          </p:cNvPr>
          <p:cNvSpPr txBox="1"/>
          <p:nvPr/>
        </p:nvSpPr>
        <p:spPr>
          <a:xfrm>
            <a:off x="10528125" y="390252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.01</a:t>
            </a:r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0F8A3E89-BD90-8397-5B71-313A2FCC21D5}"/>
              </a:ext>
            </a:extLst>
          </p:cNvPr>
          <p:cNvSpPr/>
          <p:nvPr/>
        </p:nvSpPr>
        <p:spPr>
          <a:xfrm>
            <a:off x="1022307" y="4455665"/>
            <a:ext cx="3248822" cy="50967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8A84956-D31D-EBC6-45D4-87FFFC623212}"/>
              </a:ext>
            </a:extLst>
          </p:cNvPr>
          <p:cNvSpPr/>
          <p:nvPr/>
        </p:nvSpPr>
        <p:spPr>
          <a:xfrm>
            <a:off x="3646642" y="1991573"/>
            <a:ext cx="1422595" cy="47191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top_p = .75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5B3383A-E138-8D2E-74B3-99888F7D35E4}"/>
              </a:ext>
            </a:extLst>
          </p:cNvPr>
          <p:cNvCxnSpPr>
            <a:cxnSpLocks/>
          </p:cNvCxnSpPr>
          <p:nvPr/>
        </p:nvCxnSpPr>
        <p:spPr>
          <a:xfrm flipH="1">
            <a:off x="4287021" y="2569047"/>
            <a:ext cx="7946" cy="190210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46CF2B9-00A4-24B7-074C-25AE4784611E}"/>
              </a:ext>
            </a:extLst>
          </p:cNvPr>
          <p:cNvSpPr txBox="1"/>
          <p:nvPr/>
        </p:nvSpPr>
        <p:spPr>
          <a:xfrm>
            <a:off x="4786090" y="1462802"/>
            <a:ext cx="261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0 &lt; Top_p &lt; 1, Default = 1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CC215C-F8A1-67A3-F785-FEC4305375AF}"/>
              </a:ext>
            </a:extLst>
          </p:cNvPr>
          <p:cNvSpPr txBox="1"/>
          <p:nvPr/>
        </p:nvSpPr>
        <p:spPr>
          <a:xfrm>
            <a:off x="6649386" y="957129"/>
            <a:ext cx="6131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(synonymous with “top percent”)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F39F83-E637-CFFA-68FA-4300B27CDE64}"/>
              </a:ext>
            </a:extLst>
          </p:cNvPr>
          <p:cNvSpPr txBox="1"/>
          <p:nvPr/>
        </p:nvSpPr>
        <p:spPr>
          <a:xfrm>
            <a:off x="8250298" y="1760573"/>
            <a:ext cx="2426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9"/>
              </a:rPr>
              <a:t>SoftMax Sandbox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361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12" grpId="0"/>
      <p:bldP spid="14" grpId="0"/>
      <p:bldP spid="20" grpId="0"/>
      <p:bldP spid="24" grpId="0"/>
      <p:bldP spid="28" grpId="0"/>
      <p:bldP spid="38" grpId="0" animBg="1"/>
      <p:bldP spid="40" grpId="0" animBg="1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Top_p effects on 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-1" y="960629"/>
            <a:ext cx="12192000" cy="4193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Does not resolve prior issues</a:t>
            </a:r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5536D49C-2334-8334-0218-7C6CC9CB7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2" r="-9" b="66111"/>
          <a:stretch/>
        </p:blipFill>
        <p:spPr>
          <a:xfrm>
            <a:off x="504699" y="4164378"/>
            <a:ext cx="11182599" cy="18780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15123B-A0F7-D8CF-6D69-6D0C61403550}"/>
              </a:ext>
            </a:extLst>
          </p:cNvPr>
          <p:cNvSpPr txBox="1"/>
          <p:nvPr/>
        </p:nvSpPr>
        <p:spPr>
          <a:xfrm>
            <a:off x="829235" y="1601180"/>
            <a:ext cx="4488345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Action alike to temperature</a:t>
            </a:r>
          </a:p>
          <a:p>
            <a:pPr lvl="1"/>
            <a:r>
              <a:rPr lang="en-US" sz="2800" dirty="0"/>
              <a:t>- Expect similar behaviors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CE3367-89F1-4B0D-B5B5-79838AD1C49C}"/>
              </a:ext>
            </a:extLst>
          </p:cNvPr>
          <p:cNvCxnSpPr/>
          <p:nvPr/>
        </p:nvCxnSpPr>
        <p:spPr>
          <a:xfrm>
            <a:off x="829235" y="3943205"/>
            <a:ext cx="10287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37DF6A-3918-ECD4-BFD9-F172A7961222}"/>
              </a:ext>
            </a:extLst>
          </p:cNvPr>
          <p:cNvSpPr txBox="1"/>
          <p:nvPr/>
        </p:nvSpPr>
        <p:spPr>
          <a:xfrm>
            <a:off x="6320530" y="1596913"/>
            <a:ext cx="560585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Heavy “Edits”/Revisions thrown away</a:t>
            </a:r>
          </a:p>
          <a:p>
            <a:r>
              <a:rPr lang="en-US" sz="2800" dirty="0"/>
              <a:t>    - As Top_p decreases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90E59-BB17-180C-849B-993BABCCE1A7}"/>
              </a:ext>
            </a:extLst>
          </p:cNvPr>
          <p:cNvSpPr txBox="1"/>
          <p:nvPr/>
        </p:nvSpPr>
        <p:spPr>
          <a:xfrm>
            <a:off x="3207024" y="3086269"/>
            <a:ext cx="5777948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- Sensitive to changes at higher values </a:t>
            </a:r>
          </a:p>
        </p:txBody>
      </p:sp>
    </p:spTree>
    <p:extLst>
      <p:ext uri="{BB962C8B-B14F-4D97-AF65-F5344CB8AC3E}">
        <p14:creationId xmlns:p14="http://schemas.microsoft.com/office/powerpoint/2010/main" val="35521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57CB094-A53C-354C-3D35-700161E38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074101"/>
              </p:ext>
            </p:extLst>
          </p:nvPr>
        </p:nvGraphicFramePr>
        <p:xfrm>
          <a:off x="7040064" y="2302998"/>
          <a:ext cx="3596934" cy="149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Comment on Holistic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Does not resolve bifurcation issue generally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78A17-0D17-3C6E-BC49-FB32B0099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98" y="2057971"/>
            <a:ext cx="5308600" cy="419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B3C1E9-7E1A-F6A7-81BD-AE677F79B254}"/>
              </a:ext>
            </a:extLst>
          </p:cNvPr>
          <p:cNvSpPr txBox="1"/>
          <p:nvPr/>
        </p:nvSpPr>
        <p:spPr>
          <a:xfrm>
            <a:off x="7029189" y="1814899"/>
            <a:ext cx="3618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Did find some promising results: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FE455C-BFD6-7F27-CC74-9D32C793C43D}"/>
              </a:ext>
            </a:extLst>
          </p:cNvPr>
          <p:cNvSpPr/>
          <p:nvPr/>
        </p:nvSpPr>
        <p:spPr>
          <a:xfrm>
            <a:off x="1731464" y="2018347"/>
            <a:ext cx="2512252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Temp = 2.0, Top_p = .70</a:t>
            </a:r>
          </a:p>
        </p:txBody>
      </p:sp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A4E8F906-9D07-CC0A-E7FA-69667ED966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6931" y="3920365"/>
            <a:ext cx="5283200" cy="1498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677A45-7E05-926A-CFB3-4E3B8ADAFB13}"/>
              </a:ext>
            </a:extLst>
          </p:cNvPr>
          <p:cNvSpPr txBox="1"/>
          <p:nvPr/>
        </p:nvSpPr>
        <p:spPr>
          <a:xfrm>
            <a:off x="6729882" y="5568509"/>
            <a:ext cx="2402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Coefficient of Variation:</a:t>
            </a:r>
          </a:p>
          <a:p>
            <a:pPr algn="ctr"/>
            <a:r>
              <a:rPr lang="en-US"/>
              <a:t> top_p = .70 ~ 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3FDD1-2B85-4A8E-3883-DDF0F322FB32}"/>
              </a:ext>
            </a:extLst>
          </p:cNvPr>
          <p:cNvSpPr txBox="1"/>
          <p:nvPr/>
        </p:nvSpPr>
        <p:spPr>
          <a:xfrm>
            <a:off x="9845561" y="5599286"/>
            <a:ext cx="88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linkClick r:id="rId10"/>
              </a:rPr>
              <a:t>SoftMax Sandbox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325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6" grpId="0"/>
      <p:bldP spid="7" grpId="0" animBg="1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197623-68FE-F038-E453-8320A61EAF37}"/>
              </a:ext>
            </a:extLst>
          </p:cNvPr>
          <p:cNvSpPr/>
          <p:nvPr/>
        </p:nvSpPr>
        <p:spPr>
          <a:xfrm>
            <a:off x="1019159" y="3486992"/>
            <a:ext cx="10119758" cy="1653577"/>
          </a:xfrm>
          <a:prstGeom prst="roundRect">
            <a:avLst/>
          </a:prstGeom>
          <a:gradFill flip="none" rotWithShape="1">
            <a:gsLst>
              <a:gs pos="31000">
                <a:srgbClr val="393E39">
                  <a:alpha val="58255"/>
                </a:srgbClr>
              </a:gs>
              <a:gs pos="37000">
                <a:schemeClr val="accent6">
                  <a:satMod val="103000"/>
                  <a:tint val="73000"/>
                  <a:lumMod val="65000"/>
                </a:schemeClr>
              </a:gs>
              <a:gs pos="66000">
                <a:srgbClr val="A3CC90">
                  <a:lumMod val="64852"/>
                </a:srgbClr>
              </a:gs>
              <a:gs pos="0">
                <a:srgbClr val="393E39">
                  <a:alpha val="58060"/>
                </a:srgbClr>
              </a:gs>
              <a:gs pos="100000">
                <a:srgbClr val="393E39">
                  <a:alpha val="57278"/>
                </a:srgbClr>
              </a:gs>
              <a:gs pos="79000">
                <a:srgbClr val="393E39">
                  <a:alpha val="57107"/>
                </a:srgbClr>
              </a:gs>
            </a:gsLst>
            <a:lin ang="108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Framework for </a:t>
            </a:r>
            <a:r>
              <a:rPr lang="en-US" sz="4000" u="sng" dirty="0">
                <a:solidFill>
                  <a:schemeClr val="tx1"/>
                </a:solidFill>
              </a:rPr>
              <a:t>Parameter</a:t>
            </a:r>
            <a:r>
              <a:rPr lang="en-US" sz="4000" dirty="0">
                <a:solidFill>
                  <a:schemeClr val="tx1"/>
                </a:solidFill>
              </a:rPr>
              <a:t> Action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3078" y="983343"/>
            <a:ext cx="12192000" cy="41937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Window Seeking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Graphic 4" descr="Blueprint outline">
            <a:extLst>
              <a:ext uri="{FF2B5EF4-FFF2-40B4-BE49-F238E27FC236}">
                <a16:creationId xmlns:a16="http://schemas.microsoft.com/office/drawing/2014/main" id="{5D79118E-431F-15B5-9C59-5B60DBB5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0007" y="3735517"/>
            <a:ext cx="914400" cy="914400"/>
          </a:xfrm>
          <a:prstGeom prst="rect">
            <a:avLst/>
          </a:prstGeom>
        </p:spPr>
      </p:pic>
      <p:pic>
        <p:nvPicPr>
          <p:cNvPr id="7" name="Graphic 6" descr="Checklist outline">
            <a:extLst>
              <a:ext uri="{FF2B5EF4-FFF2-40B4-BE49-F238E27FC236}">
                <a16:creationId xmlns:a16="http://schemas.microsoft.com/office/drawing/2014/main" id="{6638606F-569D-A227-39D9-1CCF8C42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5431" y="3735517"/>
            <a:ext cx="914400" cy="914400"/>
          </a:xfrm>
          <a:prstGeom prst="rect">
            <a:avLst/>
          </a:prstGeom>
        </p:spPr>
      </p:pic>
      <p:pic>
        <p:nvPicPr>
          <p:cNvPr id="9" name="Graphic 8" descr="Comment Add outline">
            <a:extLst>
              <a:ext uri="{FF2B5EF4-FFF2-40B4-BE49-F238E27FC236}">
                <a16:creationId xmlns:a16="http://schemas.microsoft.com/office/drawing/2014/main" id="{3A3C6D22-0F0B-E9F6-170A-6AC74561E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6871" y="3735517"/>
            <a:ext cx="914400" cy="914400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15B78B18-B024-AD65-1135-C054A39381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94583" y="3735517"/>
            <a:ext cx="914400" cy="914400"/>
          </a:xfrm>
          <a:prstGeom prst="rect">
            <a:avLst/>
          </a:prstGeom>
        </p:spPr>
      </p:pic>
      <p:pic>
        <p:nvPicPr>
          <p:cNvPr id="13" name="Graphic 12" descr="Flip calendar outline">
            <a:extLst>
              <a:ext uri="{FF2B5EF4-FFF2-40B4-BE49-F238E27FC236}">
                <a16:creationId xmlns:a16="http://schemas.microsoft.com/office/drawing/2014/main" id="{683FFCF4-3D33-C986-AB3B-D4184DC921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7719" y="3735517"/>
            <a:ext cx="914400" cy="914400"/>
          </a:xfrm>
          <a:prstGeom prst="rect">
            <a:avLst/>
          </a:prstGeom>
        </p:spPr>
      </p:pic>
      <p:pic>
        <p:nvPicPr>
          <p:cNvPr id="15" name="Graphic 14" descr="Flag1 outline">
            <a:extLst>
              <a:ext uri="{FF2B5EF4-FFF2-40B4-BE49-F238E27FC236}">
                <a16:creationId xmlns:a16="http://schemas.microsoft.com/office/drawing/2014/main" id="{FF19CAE9-F88E-D447-29E8-E000C4F1C7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82295" y="3735517"/>
            <a:ext cx="914400" cy="914400"/>
          </a:xfrm>
          <a:prstGeom prst="rect">
            <a:avLst/>
          </a:prstGeom>
        </p:spPr>
      </p:pic>
      <p:pic>
        <p:nvPicPr>
          <p:cNvPr id="17" name="Graphic 16" descr="Folder outline">
            <a:extLst>
              <a:ext uri="{FF2B5EF4-FFF2-40B4-BE49-F238E27FC236}">
                <a16:creationId xmlns:a16="http://schemas.microsoft.com/office/drawing/2014/main" id="{F68F9631-D326-47C0-24B4-57FEA936FC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4516" y="3735517"/>
            <a:ext cx="914400" cy="914400"/>
          </a:xfrm>
          <a:prstGeom prst="rect">
            <a:avLst/>
          </a:prstGeom>
        </p:spPr>
      </p:pic>
      <p:pic>
        <p:nvPicPr>
          <p:cNvPr id="19" name="Graphic 18" descr="Professor female with solid fill">
            <a:extLst>
              <a:ext uri="{FF2B5EF4-FFF2-40B4-BE49-F238E27FC236}">
                <a16:creationId xmlns:a16="http://schemas.microsoft.com/office/drawing/2014/main" id="{CEC2D50B-39A5-59D5-8FB9-9B45FF5B21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9159" y="3735517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EF535AB-C80C-5B7F-7E57-1A6F3573EE6B}"/>
              </a:ext>
            </a:extLst>
          </p:cNvPr>
          <p:cNvSpPr txBox="1"/>
          <p:nvPr/>
        </p:nvSpPr>
        <p:spPr>
          <a:xfrm>
            <a:off x="9097351" y="386955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5190E0-7078-DC4A-7675-5D882DCB798E}"/>
              </a:ext>
            </a:extLst>
          </p:cNvPr>
          <p:cNvSpPr txBox="1"/>
          <p:nvPr/>
        </p:nvSpPr>
        <p:spPr>
          <a:xfrm>
            <a:off x="1329319" y="467890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81C647-3663-4A03-CD65-2AB01E13FBA6}"/>
              </a:ext>
            </a:extLst>
          </p:cNvPr>
          <p:cNvSpPr txBox="1"/>
          <p:nvPr/>
        </p:nvSpPr>
        <p:spPr>
          <a:xfrm>
            <a:off x="2417031" y="467890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.2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396E5-48AA-5C5D-9B27-8A992687602B}"/>
              </a:ext>
            </a:extLst>
          </p:cNvPr>
          <p:cNvSpPr txBox="1"/>
          <p:nvPr/>
        </p:nvSpPr>
        <p:spPr>
          <a:xfrm>
            <a:off x="3446234" y="467890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.1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B7F626-9C9D-7E3C-221F-45EBADED8874}"/>
              </a:ext>
            </a:extLst>
          </p:cNvPr>
          <p:cNvSpPr txBox="1"/>
          <p:nvPr/>
        </p:nvSpPr>
        <p:spPr>
          <a:xfrm>
            <a:off x="4320136" y="46789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.06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CE271-E99D-6B60-6B1F-164FAE034855}"/>
              </a:ext>
            </a:extLst>
          </p:cNvPr>
          <p:cNvSpPr txBox="1"/>
          <p:nvPr/>
        </p:nvSpPr>
        <p:spPr>
          <a:xfrm>
            <a:off x="5554073" y="46789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.04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DD0BA8-DA5D-0C9D-44F0-F57FD23D59F1}"/>
              </a:ext>
            </a:extLst>
          </p:cNvPr>
          <p:cNvSpPr txBox="1"/>
          <p:nvPr/>
        </p:nvSpPr>
        <p:spPr>
          <a:xfrm>
            <a:off x="6676713" y="46789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.03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9C82A4-B2A2-FDB2-C884-E557F0D5BA70}"/>
              </a:ext>
            </a:extLst>
          </p:cNvPr>
          <p:cNvSpPr txBox="1"/>
          <p:nvPr/>
        </p:nvSpPr>
        <p:spPr>
          <a:xfrm>
            <a:off x="7797082" y="46789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30A0CC-2BBA-AB24-E9D4-124F256DFFE7}"/>
              </a:ext>
            </a:extLst>
          </p:cNvPr>
          <p:cNvSpPr txBox="1"/>
          <p:nvPr/>
        </p:nvSpPr>
        <p:spPr>
          <a:xfrm>
            <a:off x="10395419" y="4638461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.01</a:t>
            </a:r>
          </a:p>
        </p:txBody>
      </p:sp>
      <p:pic>
        <p:nvPicPr>
          <p:cNvPr id="14" name="Graphic 13" descr="Magnifying glass with solid fill">
            <a:extLst>
              <a:ext uri="{FF2B5EF4-FFF2-40B4-BE49-F238E27FC236}">
                <a16:creationId xmlns:a16="http://schemas.microsoft.com/office/drawing/2014/main" id="{E3A75317-967B-0920-0900-C82971C22E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35679">
            <a:off x="6146633" y="2041919"/>
            <a:ext cx="1139375" cy="1517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83BF3E-8A8F-C066-0CEF-052B00F652BE}"/>
              </a:ext>
            </a:extLst>
          </p:cNvPr>
          <p:cNvSpPr txBox="1"/>
          <p:nvPr/>
        </p:nvSpPr>
        <p:spPr>
          <a:xfrm>
            <a:off x="1185832" y="1607224"/>
            <a:ext cx="5316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System: </a:t>
            </a:r>
            <a:r>
              <a:rPr lang="en-US" sz="2800" dirty="0">
                <a:solidFill>
                  <a:schemeClr val="accent6"/>
                </a:solidFill>
              </a:rPr>
              <a:t>Temp</a:t>
            </a:r>
            <a:r>
              <a:rPr lang="en-US" sz="2800" dirty="0"/>
              <a:t>| </a:t>
            </a:r>
            <a:r>
              <a:rPr lang="en-US" sz="2800" dirty="0">
                <a:solidFill>
                  <a:schemeClr val="accent1"/>
                </a:solidFill>
              </a:rPr>
              <a:t>Top_c </a:t>
            </a:r>
            <a:r>
              <a:rPr lang="en-US" sz="2800" dirty="0"/>
              <a:t>| (</a:t>
            </a:r>
            <a:r>
              <a:rPr lang="en-US" sz="2800" dirty="0">
                <a:solidFill>
                  <a:srgbClr val="7030A0"/>
                </a:solidFill>
              </a:rPr>
              <a:t>Logit_bias)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4EE6B46-01E9-BDAD-BCA0-3E693B9C4C49}"/>
              </a:ext>
            </a:extLst>
          </p:cNvPr>
          <p:cNvSpPr/>
          <p:nvPr/>
        </p:nvSpPr>
        <p:spPr>
          <a:xfrm>
            <a:off x="5568917" y="5293297"/>
            <a:ext cx="978408" cy="484632"/>
          </a:xfrm>
          <a:prstGeom prst="rightArrow">
            <a:avLst/>
          </a:prstGeom>
          <a:solidFill>
            <a:srgbClr val="E1D00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2C49FD-7841-2DA1-911A-D3FD0A8B5CF9}"/>
              </a:ext>
            </a:extLst>
          </p:cNvPr>
          <p:cNvSpPr/>
          <p:nvPr/>
        </p:nvSpPr>
        <p:spPr>
          <a:xfrm rot="10800000">
            <a:off x="4575665" y="5293297"/>
            <a:ext cx="978408" cy="484632"/>
          </a:xfrm>
          <a:prstGeom prst="rightArrow">
            <a:avLst/>
          </a:prstGeom>
          <a:solidFill>
            <a:srgbClr val="E1D00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B2E95F-F01D-13D3-DC11-13C96074FA7A}"/>
              </a:ext>
            </a:extLst>
          </p:cNvPr>
          <p:cNvSpPr txBox="1"/>
          <p:nvPr/>
        </p:nvSpPr>
        <p:spPr>
          <a:xfrm>
            <a:off x="3330508" y="2747362"/>
            <a:ext cx="1262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D00E"/>
                </a:solidFill>
              </a:rPr>
              <a:t>Window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9CA22A-B3D6-F240-1A0F-79DFAC4F731B}"/>
              </a:ext>
            </a:extLst>
          </p:cNvPr>
          <p:cNvCxnSpPr>
            <a:cxnSpLocks/>
          </p:cNvCxnSpPr>
          <p:nvPr/>
        </p:nvCxnSpPr>
        <p:spPr>
          <a:xfrm>
            <a:off x="3021271" y="2124924"/>
            <a:ext cx="647904" cy="62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3BAD13-D50E-09F6-DF87-7B77D7A3A805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961963" y="2171339"/>
            <a:ext cx="0" cy="57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3FD02A-D228-67D0-82CF-79AEC9516110}"/>
              </a:ext>
            </a:extLst>
          </p:cNvPr>
          <p:cNvCxnSpPr>
            <a:cxnSpLocks/>
          </p:cNvCxnSpPr>
          <p:nvPr/>
        </p:nvCxnSpPr>
        <p:spPr>
          <a:xfrm flipH="1">
            <a:off x="4254752" y="2124924"/>
            <a:ext cx="692060" cy="59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756E963-1F7B-0313-1A6B-9484E94F2FAF}"/>
              </a:ext>
            </a:extLst>
          </p:cNvPr>
          <p:cNvSpPr txBox="1"/>
          <p:nvPr/>
        </p:nvSpPr>
        <p:spPr>
          <a:xfrm>
            <a:off x="4551538" y="5874657"/>
            <a:ext cx="199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“Occam’s Window”</a:t>
            </a:r>
          </a:p>
        </p:txBody>
      </p:sp>
    </p:spTree>
    <p:extLst>
      <p:ext uri="{BB962C8B-B14F-4D97-AF65-F5344CB8AC3E}">
        <p14:creationId xmlns:p14="http://schemas.microsoft.com/office/powerpoint/2010/main" val="68923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GPT 3.5 vs GPT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40844" y="1030459"/>
            <a:ext cx="12192000" cy="419379"/>
          </a:xfrm>
        </p:spPr>
        <p:txBody>
          <a:bodyPr>
            <a:normAutofit lnSpcReduction="10000"/>
          </a:bodyPr>
          <a:lstStyle/>
          <a:p>
            <a:r>
              <a:rPr lang="en-US"/>
              <a:t>Class choice may not be an effective differentiator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11C87-3B4D-B5C9-1AC6-AA4E255424DA}"/>
              </a:ext>
            </a:extLst>
          </p:cNvPr>
          <p:cNvSpPr txBox="1"/>
          <p:nvPr/>
        </p:nvSpPr>
        <p:spPr>
          <a:xfrm>
            <a:off x="816588" y="1542597"/>
            <a:ext cx="434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Note: does not solve bifurcation/jump issue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7F7EF-F80C-3822-3AF4-3818A8BF06D4}"/>
              </a:ext>
            </a:extLst>
          </p:cNvPr>
          <p:cNvSpPr txBox="1"/>
          <p:nvPr/>
        </p:nvSpPr>
        <p:spPr>
          <a:xfrm>
            <a:off x="6872464" y="1569976"/>
            <a:ext cx="401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more far-reaching complex changes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4A56D-6B98-3892-EFE3-554F0FE6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703" y="2096595"/>
            <a:ext cx="5261004" cy="4247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1F977-75FE-3DB2-AF86-49763E82C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75" y="2096595"/>
            <a:ext cx="5276845" cy="424753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A90ABD-6F22-B308-B2A7-49466A656D86}"/>
              </a:ext>
            </a:extLst>
          </p:cNvPr>
          <p:cNvSpPr/>
          <p:nvPr/>
        </p:nvSpPr>
        <p:spPr>
          <a:xfrm>
            <a:off x="2025380" y="2004688"/>
            <a:ext cx="192270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GPT 3.5 Turbo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67C233-AF43-BE7E-B993-00F550239326}"/>
              </a:ext>
            </a:extLst>
          </p:cNvPr>
          <p:cNvSpPr/>
          <p:nvPr/>
        </p:nvSpPr>
        <p:spPr>
          <a:xfrm>
            <a:off x="8091852" y="2004688"/>
            <a:ext cx="192270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GPT 4 </a:t>
            </a:r>
          </a:p>
        </p:txBody>
      </p:sp>
    </p:spTree>
    <p:extLst>
      <p:ext uri="{BB962C8B-B14F-4D97-AF65-F5344CB8AC3E}">
        <p14:creationId xmlns:p14="http://schemas.microsoft.com/office/powerpoint/2010/main" val="2667692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A2D71-6E2C-100D-3D3B-43FB3CAE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+mj-lt"/>
              </a:rPr>
              <a:t>GPT in Future Research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AA66F-250F-9E48-D4E8-C59A2D44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057" y="1695565"/>
            <a:ext cx="5207906" cy="348468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96462C-B594-87D8-FD60-B7711D9354EB}"/>
              </a:ext>
            </a:extLst>
          </p:cNvPr>
          <p:cNvSpPr txBox="1">
            <a:spLocks/>
          </p:cNvSpPr>
          <p:nvPr/>
        </p:nvSpPr>
        <p:spPr>
          <a:xfrm>
            <a:off x="2060619" y="263321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Use of Proto-Editor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245D52-52CE-A56D-F0F1-CCE0B8024BC6}"/>
              </a:ext>
            </a:extLst>
          </p:cNvPr>
          <p:cNvSpPr txBox="1">
            <a:spLocks/>
          </p:cNvSpPr>
          <p:nvPr/>
        </p:nvSpPr>
        <p:spPr>
          <a:xfrm>
            <a:off x="4612791" y="973716"/>
            <a:ext cx="6870741" cy="6028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Partially Viable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given Expectation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D60B4-45BB-C97B-C03D-BAADD2A02A30}"/>
              </a:ext>
            </a:extLst>
          </p:cNvPr>
          <p:cNvSpPr txBox="1"/>
          <p:nvPr/>
        </p:nvSpPr>
        <p:spPr>
          <a:xfrm>
            <a:off x="4758863" y="3589450"/>
            <a:ext cx="65785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Important not to waste researchers time either with overediting and rejecting sample edits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Catches proofreading errors missed by editor’s first pass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Can be spun up locally and securely to handle still sensitive documents as 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82A00-67D5-0D29-6149-7BE872413EB6}"/>
              </a:ext>
            </a:extLst>
          </p:cNvPr>
          <p:cNvSpPr txBox="1"/>
          <p:nvPr/>
        </p:nvSpPr>
        <p:spPr>
          <a:xfrm>
            <a:off x="4247646" y="1749494"/>
            <a:ext cx="79443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Three options:</a:t>
            </a:r>
          </a:p>
          <a:p>
            <a:endParaRPr lang="en-US" sz="2000" dirty="0"/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Ask it to do very little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Run it multiple times until you accept the “right” amount of edits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Burden the researcher with abundance of “self-edit” suggestions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CE1B94-5D56-DCF9-CA22-3F86C686146A}"/>
              </a:ext>
            </a:extLst>
          </p:cNvPr>
          <p:cNvSpPr/>
          <p:nvPr/>
        </p:nvSpPr>
        <p:spPr>
          <a:xfrm>
            <a:off x="5130979" y="5767961"/>
            <a:ext cx="5572061" cy="82671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hlinkClick r:id="rId3"/>
              </a:rPr>
              <a:t>Proof of Concept Product:</a:t>
            </a:r>
          </a:p>
          <a:p>
            <a:pPr algn="ctr"/>
            <a:r>
              <a:rPr lang="en-US" sz="2400" b="1" dirty="0">
                <a:hlinkClick r:id="rId3"/>
              </a:rPr>
              <a:t> Gitlab</a:t>
            </a:r>
            <a:endParaRPr lang="en-US" sz="2400" b="1" dirty="0"/>
          </a:p>
        </p:txBody>
      </p:sp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9BA328FF-D1A3-E3F0-B750-59B909F25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5758" y="6080622"/>
            <a:ext cx="755050" cy="7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5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8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ED26-D448-6F52-3817-50554657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Steps: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EA8E680-7179-6C70-A1C5-8AD43C8F57B3}"/>
              </a:ext>
            </a:extLst>
          </p:cNvPr>
          <p:cNvSpPr txBox="1">
            <a:spLocks/>
          </p:cNvSpPr>
          <p:nvPr/>
        </p:nvSpPr>
        <p:spPr>
          <a:xfrm>
            <a:off x="5715716" y="1319917"/>
            <a:ext cx="5129048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8652DA3-E01B-BD21-B8EB-4CB87B06F2C8}"/>
              </a:ext>
            </a:extLst>
          </p:cNvPr>
          <p:cNvSpPr txBox="1">
            <a:spLocks/>
          </p:cNvSpPr>
          <p:nvPr/>
        </p:nvSpPr>
        <p:spPr>
          <a:xfrm>
            <a:off x="2858048" y="1276350"/>
            <a:ext cx="6997151" cy="4305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latinLnBrk="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Long Documents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Checklist of use cases and with Parameter tuning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Apply RAND Style Guide 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High Level Broad Commenting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Reason Parse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Rating Revisions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Complex not “one-shot” changes</a:t>
            </a:r>
          </a:p>
          <a:p>
            <a:pPr lvl="1"/>
            <a:r>
              <a:rPr lang="en-US" sz="2800" dirty="0" err="1"/>
              <a:t>Langchain</a:t>
            </a:r>
            <a:r>
              <a:rPr lang="en-US" sz="2800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874AF-9931-D417-A8B7-C61EADD84BC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480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>
                <a:solidFill>
                  <a:schemeClr val="tx1"/>
                </a:solidFill>
              </a:rPr>
              <a:t>Research questions may utilize answers via LLM in future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can you expect?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9BC3A-ED56-BA35-3DBC-AB13A1E9B542}"/>
              </a:ext>
            </a:extLst>
          </p:cNvPr>
          <p:cNvSpPr txBox="1"/>
          <p:nvPr/>
        </p:nvSpPr>
        <p:spPr>
          <a:xfrm>
            <a:off x="944922" y="1590186"/>
            <a:ext cx="539141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Lack of Reproducibility</a:t>
            </a:r>
            <a:endParaRPr lang="en-US" sz="2400" b="1" u="sng" dirty="0"/>
          </a:p>
          <a:p>
            <a:pPr marL="285750" indent="-285750">
              <a:buFont typeface="Wingdings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Solution is NOT to reduce temperature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000" dirty="0"/>
              <a:t>Results are not just, “less creative”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000" dirty="0"/>
              <a:t>Critical function/ability is lost 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en-US" sz="2000" dirty="0"/>
              <a:t>Underperforms</a:t>
            </a:r>
          </a:p>
          <a:p>
            <a:pPr marL="1257300" lvl="2" indent="-342900">
              <a:buFont typeface="Wingdings" pitchFamily="2" charset="2"/>
              <a:buChar char="q"/>
            </a:pPr>
            <a:r>
              <a:rPr lang="en-US" sz="2000" dirty="0"/>
              <a:t>Notice it reduced # of edits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Reproducibility possible even with stochasticity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000" dirty="0"/>
              <a:t>Simulation Science Script </a:t>
            </a:r>
            <a:r>
              <a:rPr lang="en-US" sz="2000" dirty="0">
                <a:hlinkClick r:id="rId3"/>
              </a:rPr>
              <a:t>Example</a:t>
            </a:r>
            <a:endParaRPr lang="en-US" sz="2000" dirty="0"/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000" dirty="0"/>
              <a:t>No such implementation in GPT API</a:t>
            </a:r>
          </a:p>
          <a:p>
            <a:pPr marL="1200150" lvl="2" indent="-285750">
              <a:buFont typeface="Wingdings" pitchFamily="2" charset="2"/>
              <a:buChar char="q"/>
            </a:pPr>
            <a:r>
              <a:rPr lang="en-US" sz="2000" dirty="0"/>
              <a:t>Possible reasons lacking?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US" sz="2000" dirty="0"/>
          </a:p>
          <a:p>
            <a:endParaRPr lang="en-US" sz="2000" dirty="0"/>
          </a:p>
          <a:p>
            <a:pPr marL="742950" lvl="1" indent="-285750"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76401-A6E9-6B6D-5C0E-2BB25A7872C3}"/>
              </a:ext>
            </a:extLst>
          </p:cNvPr>
          <p:cNvSpPr txBox="1"/>
          <p:nvPr/>
        </p:nvSpPr>
        <p:spPr>
          <a:xfrm>
            <a:off x="6763185" y="1590186"/>
            <a:ext cx="496242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Possible Workarounds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Identify metric or system of metrics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000" dirty="0"/>
              <a:t>Find Resulting Distribution</a:t>
            </a:r>
          </a:p>
          <a:p>
            <a:pPr marL="1200150" lvl="2" indent="-285750">
              <a:buFont typeface="Wingdings" pitchFamily="2" charset="2"/>
              <a:buChar char="q"/>
            </a:pPr>
            <a:r>
              <a:rPr lang="en-US" sz="2000" dirty="0"/>
              <a:t>Our example was “# of edits”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000" dirty="0"/>
              <a:t>Make Binary Bins</a:t>
            </a:r>
          </a:p>
          <a:p>
            <a:pPr marL="1200150" lvl="2" indent="-285750">
              <a:buFont typeface="Wingdings" pitchFamily="2" charset="2"/>
              <a:buChar char="q"/>
            </a:pPr>
            <a:r>
              <a:rPr lang="en-US" sz="2000" dirty="0"/>
              <a:t>GPT itself to determine state 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000" dirty="0"/>
              <a:t>Embedding Distance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Dating the use of the LLM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endParaRPr lang="en-US" dirty="0"/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C16F122F-DDF5-6338-5D20-00B651FD2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5809" y="1437609"/>
            <a:ext cx="914400" cy="91440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9C3266D-5673-5024-9917-110A9C971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4839" y="14415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3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SE">
            <a:extLst>
              <a:ext uri="{FF2B5EF4-FFF2-40B4-BE49-F238E27FC236}">
                <a16:creationId xmlns:a16="http://schemas.microsoft.com/office/drawing/2014/main" id="{6AA44843-B935-E0AE-01C9-CE8EFEBDF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118" y="714426"/>
            <a:ext cx="5062123" cy="34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7AB096-FAA0-DF1C-699A-604ED0D4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 Little About Me: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56A70-405D-1AA8-053B-1CC6DE881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4126" y="4398496"/>
            <a:ext cx="3684876" cy="24595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Relevant Work:</a:t>
            </a:r>
          </a:p>
          <a:p>
            <a:pPr algn="just"/>
            <a:r>
              <a:rPr lang="en-US" dirty="0"/>
              <a:t>Coding Transformers</a:t>
            </a:r>
          </a:p>
          <a:p>
            <a:pPr algn="just"/>
            <a:r>
              <a:rPr lang="en-US" dirty="0"/>
              <a:t>Simulations</a:t>
            </a:r>
          </a:p>
        </p:txBody>
      </p:sp>
      <p:pic>
        <p:nvPicPr>
          <p:cNvPr id="11" name="Content Placeholder 10" descr="A person with a beard and mustache&#10;&#10;Description automatically generated with low confidence">
            <a:extLst>
              <a:ext uri="{FF2B5EF4-FFF2-40B4-BE49-F238E27FC236}">
                <a16:creationId xmlns:a16="http://schemas.microsoft.com/office/drawing/2014/main" id="{3FEA0096-C144-DED4-C116-37621E474A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10988" b="33012"/>
          <a:stretch/>
        </p:blipFill>
        <p:spPr bwMode="auto">
          <a:xfrm>
            <a:off x="2353358" y="1377208"/>
            <a:ext cx="1778000" cy="177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56CC60-B9A3-19AF-8CB0-F3E58EA02DEE}"/>
              </a:ext>
            </a:extLst>
          </p:cNvPr>
          <p:cNvSpPr txBox="1"/>
          <p:nvPr/>
        </p:nvSpPr>
        <p:spPr>
          <a:xfrm>
            <a:off x="2135164" y="3183545"/>
            <a:ext cx="221438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JOHN VAHEDI</a:t>
            </a:r>
          </a:p>
          <a:p>
            <a:pPr algn="ctr"/>
            <a:r>
              <a:rPr lang="en-US" sz="2000"/>
              <a:t>Technical Analyst III</a:t>
            </a:r>
          </a:p>
          <a:p>
            <a:pPr algn="ctr"/>
            <a:endParaRPr lang="en-US" b="1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C14CC-A54B-5BDE-1269-10BE41938A25}"/>
              </a:ext>
            </a:extLst>
          </p:cNvPr>
          <p:cNvSpPr txBox="1">
            <a:spLocks/>
          </p:cNvSpPr>
          <p:nvPr/>
        </p:nvSpPr>
        <p:spPr>
          <a:xfrm>
            <a:off x="6592999" y="4346851"/>
            <a:ext cx="3976682" cy="2459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Background:</a:t>
            </a:r>
          </a:p>
          <a:p>
            <a:pPr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Educational Technology</a:t>
            </a:r>
          </a:p>
          <a:p>
            <a:pPr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Applied Mathematics</a:t>
            </a:r>
          </a:p>
          <a:p>
            <a:pPr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Scientific Computing</a:t>
            </a:r>
          </a:p>
          <a:p>
            <a:pPr marL="0" indent="0" algn="just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142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A2D71-6E2C-100D-3D3B-43FB3CAE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+mj-lt"/>
              </a:rPr>
              <a:t>Appendix</a:t>
            </a:r>
            <a:br>
              <a:rPr lang="en-US" sz="4000" dirty="0">
                <a:solidFill>
                  <a:srgbClr val="FFFFFF"/>
                </a:solidFill>
                <a:latin typeface="+mj-lt"/>
              </a:rPr>
            </a:br>
            <a:endParaRPr lang="en-US" sz="4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96462C-B594-87D8-FD60-B7711D9354EB}"/>
              </a:ext>
            </a:extLst>
          </p:cNvPr>
          <p:cNvSpPr txBox="1">
            <a:spLocks/>
          </p:cNvSpPr>
          <p:nvPr/>
        </p:nvSpPr>
        <p:spPr>
          <a:xfrm>
            <a:off x="2179537" y="1039346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Franklin Gothic Demi" panose="020B0603020102020204" pitchFamily="34" charset="0"/>
                <a:ea typeface="+mj-ea"/>
                <a:cs typeface="+mj-cs"/>
              </a:defRPr>
            </a:lvl1pPr>
          </a:lstStyle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ranklin Gothic Demi" panose="020B0603020102020204" pitchFamily="34" charset="0"/>
                <a:ea typeface="+mj-ea"/>
                <a:cs typeface="+mj-cs"/>
              </a:rPr>
              <a:t>Method:</a:t>
            </a:r>
            <a:r>
              <a:rPr lang="en-US" sz="4000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7DF60B-D013-AA6E-48C8-DF4599824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750" y="1765492"/>
            <a:ext cx="5999349" cy="4716298"/>
          </a:xfrm>
        </p:spPr>
        <p:txBody>
          <a:bodyPr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Scripted in Python</a:t>
            </a:r>
          </a:p>
          <a:p>
            <a:pPr marL="1028700" lvl="1" indent="-342900"/>
            <a:r>
              <a:rPr lang="en-US" sz="3200" dirty="0"/>
              <a:t>40x runs for simulations</a:t>
            </a:r>
          </a:p>
          <a:p>
            <a:pPr marL="1028700" lvl="1" indent="-342900"/>
            <a:r>
              <a:rPr lang="en-US" sz="3200" dirty="0"/>
              <a:t>Package for docs: </a:t>
            </a:r>
            <a:r>
              <a:rPr lang="en-US" sz="3200" dirty="0">
                <a:hlinkClick r:id="rId3"/>
              </a:rPr>
              <a:t>Aspose</a:t>
            </a:r>
            <a:r>
              <a:rPr lang="en-US" sz="3200" dirty="0"/>
              <a:t> </a:t>
            </a:r>
          </a:p>
          <a:p>
            <a:pPr marL="1485900" lvl="2" indent="-342900"/>
            <a:r>
              <a:rPr lang="en-US" sz="2800" dirty="0"/>
              <a:t>(non-MacOS)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Online doc tool: </a:t>
            </a:r>
            <a:r>
              <a:rPr lang="en-US" sz="3200" dirty="0">
                <a:solidFill>
                  <a:schemeClr val="tx1"/>
                </a:solidFill>
                <a:hlinkClick r:id="rId4"/>
              </a:rPr>
              <a:t>gotranscript</a:t>
            </a:r>
            <a:endParaRPr lang="en-US" sz="3200" dirty="0">
              <a:solidFill>
                <a:schemeClr val="tx1"/>
              </a:solidFill>
            </a:endParaRP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Sample Code / Functions: </a:t>
            </a:r>
            <a:r>
              <a:rPr lang="en-US" sz="3200" dirty="0">
                <a:solidFill>
                  <a:schemeClr val="tx1"/>
                </a:solidFill>
                <a:hlinkClick r:id="rId5"/>
              </a:rPr>
              <a:t>Gitlab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685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54" y="661975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 of “Edit” Counts </a:t>
            </a:r>
            <a:br>
              <a:rPr kumimoji="0" lang="en-US" sz="5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over temperature</a:t>
            </a:r>
            <a:endParaRPr lang="en-US" sz="5100" kern="1200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DE47-BC15-2DCF-FF24-D75CB297B5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algn="l" latinLnBrk="0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A4AAAC-3B7E-2276-1DA9-FB6584322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03"/>
          <a:stretch/>
        </p:blipFill>
        <p:spPr>
          <a:xfrm>
            <a:off x="4132118" y="444950"/>
            <a:ext cx="7772400" cy="6331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3F4BF6-73FE-6FCE-B6C0-26BE562A1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06" r="79356" b="-2"/>
          <a:stretch/>
        </p:blipFill>
        <p:spPr>
          <a:xfrm>
            <a:off x="823548" y="4601331"/>
            <a:ext cx="2541358" cy="2165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8A851B-EE32-356B-B874-1AA042139588}"/>
              </a:ext>
            </a:extLst>
          </p:cNvPr>
          <p:cNvSpPr txBox="1"/>
          <p:nvPr/>
        </p:nvSpPr>
        <p:spPr>
          <a:xfrm rot="16200000">
            <a:off x="204372" y="5362079"/>
            <a:ext cx="86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1222895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EA8E680-7179-6C70-A1C5-8AD43C8F57B3}"/>
              </a:ext>
            </a:extLst>
          </p:cNvPr>
          <p:cNvSpPr txBox="1">
            <a:spLocks/>
          </p:cNvSpPr>
          <p:nvPr/>
        </p:nvSpPr>
        <p:spPr>
          <a:xfrm>
            <a:off x="5601463" y="1302065"/>
            <a:ext cx="5129048" cy="77577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74589E-3556-7CE4-66F9-46EC0E27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551" y="281215"/>
            <a:ext cx="8111384" cy="775778"/>
          </a:xfrm>
        </p:spPr>
        <p:txBody>
          <a:bodyPr>
            <a:normAutofit/>
          </a:bodyPr>
          <a:lstStyle/>
          <a:p>
            <a:r>
              <a:rPr lang="en-US" u="sng" dirty="0">
                <a:latin typeface="Freestyle Script" panose="030804020302050B0404" pitchFamily="66" charset="77"/>
                <a:cs typeface="Freestyle Script" panose="020F0502020204030204" pitchFamily="34" charset="0"/>
              </a:rPr>
              <a:t>People prompt, AI… laughs</a:t>
            </a:r>
            <a:endParaRPr lang="en-US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35F90-A2AF-5B06-1D36-89E8F571D8DE}"/>
              </a:ext>
            </a:extLst>
          </p:cNvPr>
          <p:cNvSpPr txBox="1"/>
          <p:nvPr/>
        </p:nvSpPr>
        <p:spPr>
          <a:xfrm>
            <a:off x="430762" y="516350"/>
            <a:ext cx="2857851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77"/>
                <a:cs typeface="Freestyle Script" panose="020F0502020204030204" pitchFamily="34" charset="0"/>
              </a:rPr>
              <a:t>   What we…</a:t>
            </a:r>
          </a:p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  <a:latin typeface="Brush Script MT" panose="03060802040406070304" pitchFamily="66" charset="77"/>
              <a:cs typeface="Freestyle Script" panose="020F0502020204030204" pitchFamily="34" charset="0"/>
            </a:endParaRPr>
          </a:p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77"/>
                <a:cs typeface="Freestyle Script" panose="020F0502020204030204" pitchFamily="34" charset="0"/>
              </a:rPr>
              <a:t> </a:t>
            </a:r>
            <a:r>
              <a:rPr lang="en-US" sz="3600" u="sng" dirty="0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77"/>
                <a:cs typeface="Freestyle Script" panose="020F0502020204030204" pitchFamily="34" charset="0"/>
              </a:rPr>
              <a:t>hoped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77"/>
                <a:cs typeface="Freestyle Script" panose="020F0502020204030204" pitchFamily="34" charset="0"/>
              </a:rPr>
              <a:t>would happen:</a:t>
            </a:r>
          </a:p>
          <a:p>
            <a:pPr algn="ctr"/>
            <a:endParaRPr lang="en-US" sz="4800" dirty="0">
              <a:latin typeface="Brush Script MT" panose="03060802040406070304" pitchFamily="66" charset="77"/>
              <a:cs typeface="Freestyle Script" panose="020F0502020204030204" pitchFamily="34" charset="0"/>
            </a:endParaRPr>
          </a:p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77"/>
                <a:cs typeface="Freestyle Script" panose="020F0502020204030204" pitchFamily="34" charset="0"/>
              </a:rPr>
              <a:t>  </a:t>
            </a:r>
            <a:r>
              <a:rPr lang="en-US" sz="3600" u="sng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77"/>
                <a:cs typeface="Freestyle Script" panose="020F0502020204030204" pitchFamily="34" charset="0"/>
              </a:rPr>
              <a:t>thought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77"/>
                <a:cs typeface="Freestyle Script" panose="020F0502020204030204" pitchFamily="34" charset="0"/>
              </a:rPr>
              <a:t>might happen:</a:t>
            </a:r>
          </a:p>
          <a:p>
            <a:pPr algn="ctr"/>
            <a:endParaRPr lang="en-US" sz="4400" dirty="0">
              <a:latin typeface="Brush Script MT" panose="03060802040406070304" pitchFamily="66" charset="77"/>
              <a:cs typeface="Freestyle Script" panose="020F0502020204030204" pitchFamily="34" charset="0"/>
            </a:endParaRPr>
          </a:p>
          <a:p>
            <a:pPr algn="ctr"/>
            <a:r>
              <a:rPr lang="en-US" sz="3600" u="sng" dirty="0">
                <a:latin typeface="Brush Script MT" panose="03060802040406070304" pitchFamily="66" charset="77"/>
                <a:cs typeface="Freestyle Script" panose="020F0502020204030204" pitchFamily="34" charset="0"/>
              </a:rPr>
              <a:t>Is actually </a:t>
            </a:r>
            <a:r>
              <a:rPr lang="en-US" sz="3600" dirty="0">
                <a:latin typeface="Brush Script MT" panose="03060802040406070304" pitchFamily="66" charset="77"/>
                <a:cs typeface="Freestyle Script" panose="020F0502020204030204" pitchFamily="34" charset="0"/>
              </a:rPr>
              <a:t>happening:</a:t>
            </a:r>
          </a:p>
          <a:p>
            <a:endParaRPr lang="en-US" dirty="0">
              <a:latin typeface="Brush Script MT" panose="03060802040406070304" pitchFamily="66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3B8BC52-8B05-B89F-5D7A-81C57A8CC987}"/>
                  </a:ext>
                </a:extLst>
              </p14:cNvPr>
              <p14:cNvContentPartPr/>
              <p14:nvPr/>
            </p14:nvContentPartPr>
            <p14:xfrm>
              <a:off x="3341055" y="1258860"/>
              <a:ext cx="7389000" cy="4965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B8BC52-8B05-B89F-5D7A-81C57A8CC9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5935" y="1243740"/>
                <a:ext cx="7419240" cy="49953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5BCF8C3-7F7C-601E-7F8A-08980593AB72}"/>
              </a:ext>
            </a:extLst>
          </p:cNvPr>
          <p:cNvSpPr/>
          <p:nvPr/>
        </p:nvSpPr>
        <p:spPr>
          <a:xfrm>
            <a:off x="4089340" y="6425087"/>
            <a:ext cx="507606" cy="247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9F2C7-876F-AC86-025E-B0F46ED1DA24}"/>
              </a:ext>
            </a:extLst>
          </p:cNvPr>
          <p:cNvSpPr/>
          <p:nvPr/>
        </p:nvSpPr>
        <p:spPr>
          <a:xfrm>
            <a:off x="6781752" y="6429779"/>
            <a:ext cx="507606" cy="2173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.35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4477DC-359A-1E16-D4C7-5C575EE8CA05}"/>
              </a:ext>
            </a:extLst>
          </p:cNvPr>
          <p:cNvSpPr/>
          <p:nvPr/>
        </p:nvSpPr>
        <p:spPr>
          <a:xfrm>
            <a:off x="9474164" y="6408881"/>
            <a:ext cx="507606" cy="2471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5302B84-DBB9-B7AA-C9A6-AD322B61F7A5}"/>
                  </a:ext>
                </a:extLst>
              </p14:cNvPr>
              <p14:cNvContentPartPr/>
              <p14:nvPr/>
            </p14:nvContentPartPr>
            <p14:xfrm>
              <a:off x="6748883" y="1369606"/>
              <a:ext cx="468720" cy="1126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5302B84-DBB9-B7AA-C9A6-AD322B61F7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3243" y="1297606"/>
                <a:ext cx="540360" cy="12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728F69E-B813-7533-32D5-403F8549B40C}"/>
                  </a:ext>
                </a:extLst>
              </p14:cNvPr>
              <p14:cNvContentPartPr/>
              <p14:nvPr/>
            </p14:nvContentPartPr>
            <p14:xfrm>
              <a:off x="6574283" y="3614926"/>
              <a:ext cx="836280" cy="632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728F69E-B813-7533-32D5-403F8549B4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38643" y="3543286"/>
                <a:ext cx="90792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95AFDDC-A7C5-D977-8756-95662353B67E}"/>
                  </a:ext>
                </a:extLst>
              </p14:cNvPr>
              <p14:cNvContentPartPr/>
              <p14:nvPr/>
            </p14:nvContentPartPr>
            <p14:xfrm>
              <a:off x="3518603" y="1374286"/>
              <a:ext cx="412920" cy="1082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95AFDDC-A7C5-D977-8756-95662353B6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2603" y="1302646"/>
                <a:ext cx="484560" cy="12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3BADD10-3BE0-0F66-C860-F3C7694EBF28}"/>
                  </a:ext>
                </a:extLst>
              </p14:cNvPr>
              <p14:cNvContentPartPr/>
              <p14:nvPr/>
            </p14:nvContentPartPr>
            <p14:xfrm>
              <a:off x="3493763" y="3179326"/>
              <a:ext cx="441720" cy="1087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3BADD10-3BE0-0F66-C860-F3C7694EBF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8123" y="3107686"/>
                <a:ext cx="513360" cy="12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5107BC4-CC87-EBB1-139F-5C13DA52A62F}"/>
                  </a:ext>
                </a:extLst>
              </p14:cNvPr>
              <p14:cNvContentPartPr/>
              <p14:nvPr/>
            </p14:nvContentPartPr>
            <p14:xfrm>
              <a:off x="3526883" y="4925686"/>
              <a:ext cx="434880" cy="1055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5107BC4-CC87-EBB1-139F-5C13DA52A6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91243" y="4854046"/>
                <a:ext cx="50652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9111E03-5F1B-0065-6633-2B7C2646E07E}"/>
                  </a:ext>
                </a:extLst>
              </p14:cNvPr>
              <p14:cNvContentPartPr/>
              <p14:nvPr/>
            </p14:nvContentPartPr>
            <p14:xfrm>
              <a:off x="9007807" y="3869303"/>
              <a:ext cx="1701360" cy="385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9111E03-5F1B-0065-6633-2B7C2646E0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90167" y="3833663"/>
                <a:ext cx="17370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E5BC67A-DE69-23C0-5778-852B5FCB94F2}"/>
                  </a:ext>
                </a:extLst>
              </p14:cNvPr>
              <p14:cNvContentPartPr/>
              <p14:nvPr/>
            </p14:nvContentPartPr>
            <p14:xfrm>
              <a:off x="9913056" y="1313676"/>
              <a:ext cx="615960" cy="1167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E5BC67A-DE69-23C0-5778-852B5FCB94F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95056" y="1278036"/>
                <a:ext cx="651600" cy="12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A8A8964-F345-CC53-9DF9-169A5180A0A8}"/>
                  </a:ext>
                </a:extLst>
              </p14:cNvPr>
              <p14:cNvContentPartPr/>
              <p14:nvPr/>
            </p14:nvContentPartPr>
            <p14:xfrm>
              <a:off x="8773067" y="5774908"/>
              <a:ext cx="1909800" cy="199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A8A8964-F345-CC53-9DF9-169A5180A0A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55427" y="5739268"/>
                <a:ext cx="1945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BE6FE2E-F6EE-2A06-D2D7-BF3270EEA41A}"/>
                  </a:ext>
                </a:extLst>
              </p14:cNvPr>
              <p14:cNvContentPartPr/>
              <p14:nvPr/>
            </p14:nvContentPartPr>
            <p14:xfrm>
              <a:off x="6228078" y="5353559"/>
              <a:ext cx="1766520" cy="646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BE6FE2E-F6EE-2A06-D2D7-BF3270EEA41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10078" y="5317559"/>
                <a:ext cx="1802160" cy="717840"/>
              </a:xfrm>
              <a:prstGeom prst="rect">
                <a:avLst/>
              </a:prstGeom>
            </p:spPr>
          </p:pic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321B93-074C-3F0C-8CAE-0765B5B2E7D2}"/>
              </a:ext>
            </a:extLst>
          </p:cNvPr>
          <p:cNvCxnSpPr/>
          <p:nvPr/>
        </p:nvCxnSpPr>
        <p:spPr>
          <a:xfrm>
            <a:off x="827541" y="2755076"/>
            <a:ext cx="99097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B3E5B1-1949-C68D-BB13-A689D4C87D57}"/>
              </a:ext>
            </a:extLst>
          </p:cNvPr>
          <p:cNvCxnSpPr/>
          <p:nvPr/>
        </p:nvCxnSpPr>
        <p:spPr>
          <a:xfrm>
            <a:off x="827540" y="4546270"/>
            <a:ext cx="99097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D60FB66-050E-C97E-4E82-62A2AE95AB23}"/>
              </a:ext>
            </a:extLst>
          </p:cNvPr>
          <p:cNvCxnSpPr>
            <a:cxnSpLocks/>
          </p:cNvCxnSpPr>
          <p:nvPr/>
        </p:nvCxnSpPr>
        <p:spPr>
          <a:xfrm>
            <a:off x="793894" y="1019300"/>
            <a:ext cx="100345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9BF6F4-2148-A288-3F35-B146A45AD0D9}"/>
              </a:ext>
            </a:extLst>
          </p:cNvPr>
          <p:cNvCxnSpPr>
            <a:cxnSpLocks/>
          </p:cNvCxnSpPr>
          <p:nvPr/>
        </p:nvCxnSpPr>
        <p:spPr>
          <a:xfrm>
            <a:off x="827540" y="6341649"/>
            <a:ext cx="100009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EBDB244-0571-3ED8-F131-909682A5601A}"/>
              </a:ext>
            </a:extLst>
          </p:cNvPr>
          <p:cNvCxnSpPr>
            <a:cxnSpLocks/>
          </p:cNvCxnSpPr>
          <p:nvPr/>
        </p:nvCxnSpPr>
        <p:spPr>
          <a:xfrm flipV="1">
            <a:off x="770914" y="998147"/>
            <a:ext cx="4184" cy="53559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E198A02-D33E-0387-3791-3551D266AE3B}"/>
              </a:ext>
            </a:extLst>
          </p:cNvPr>
          <p:cNvCxnSpPr>
            <a:cxnSpLocks/>
          </p:cNvCxnSpPr>
          <p:nvPr/>
        </p:nvCxnSpPr>
        <p:spPr>
          <a:xfrm flipV="1">
            <a:off x="10829405" y="1001029"/>
            <a:ext cx="4184" cy="53559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868C98D-3F2F-718B-E307-44E44D861A62}"/>
              </a:ext>
            </a:extLst>
          </p:cNvPr>
          <p:cNvSpPr txBox="1"/>
          <p:nvPr/>
        </p:nvSpPr>
        <p:spPr>
          <a:xfrm>
            <a:off x="1214632" y="6335214"/>
            <a:ext cx="14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Temperature:</a:t>
            </a:r>
          </a:p>
        </p:txBody>
      </p:sp>
    </p:spTree>
    <p:extLst>
      <p:ext uri="{BB962C8B-B14F-4D97-AF65-F5344CB8AC3E}">
        <p14:creationId xmlns:p14="http://schemas.microsoft.com/office/powerpoint/2010/main" val="2647026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25457-882B-9956-4A51-8BCA5B556F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3583"/>
            <a:ext cx="12192000" cy="6844264"/>
          </a:xfrm>
          <a:prstGeom prst="rect">
            <a:avLst/>
          </a:prstGeom>
          <a:solidFill>
            <a:schemeClr val="accent1">
              <a:alpha val="50806"/>
            </a:schemeClr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AA78E0-91DF-D579-EF54-D60B0A2621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>
            <a:off x="540243" y="378938"/>
            <a:ext cx="1492500" cy="1492500"/>
          </a:xfrm>
          <a:prstGeom prst="rect">
            <a:avLst/>
          </a:prstGeom>
          <a:solidFill>
            <a:schemeClr val="accent1">
              <a:alpha val="52571"/>
            </a:schemeClr>
          </a:solidFill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67592BB-0B21-F0C7-6F81-B7E8C5AD1819}"/>
              </a:ext>
            </a:extLst>
          </p:cNvPr>
          <p:cNvGrpSpPr/>
          <p:nvPr/>
        </p:nvGrpSpPr>
        <p:grpSpPr>
          <a:xfrm>
            <a:off x="1102425" y="2993119"/>
            <a:ext cx="9987147" cy="914400"/>
            <a:chOff x="1102425" y="2993119"/>
            <a:chExt cx="9987147" cy="914400"/>
          </a:xfrm>
          <a:solidFill>
            <a:schemeClr val="accent1">
              <a:alpha val="52571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CE4C97-638C-4FD6-3796-68CE313B66B7}"/>
                </a:ext>
              </a:extLst>
            </p:cNvPr>
            <p:cNvSpPr/>
            <p:nvPr/>
          </p:nvSpPr>
          <p:spPr>
            <a:xfrm>
              <a:off x="1102425" y="2993119"/>
              <a:ext cx="998714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19E825-1FF9-99FF-CCAD-B9748B115DCD}"/>
                </a:ext>
              </a:extLst>
            </p:cNvPr>
            <p:cNvSpPr txBox="1"/>
            <p:nvPr/>
          </p:nvSpPr>
          <p:spPr>
            <a:xfrm>
              <a:off x="1102425" y="3061462"/>
              <a:ext cx="9987146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Franklin Gothic Demi" panose="020B0603020102020204" pitchFamily="34" charset="0"/>
                </a:rPr>
                <a:t>Thoughts? Questions?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CE0D13-2AC4-E199-FD12-2BF3BD76784E}"/>
              </a:ext>
            </a:extLst>
          </p:cNvPr>
          <p:cNvGrpSpPr/>
          <p:nvPr/>
        </p:nvGrpSpPr>
        <p:grpSpPr>
          <a:xfrm>
            <a:off x="1102424" y="4059313"/>
            <a:ext cx="9987148" cy="584775"/>
            <a:chOff x="1102424" y="4063476"/>
            <a:chExt cx="9987148" cy="584775"/>
          </a:xfrm>
          <a:solidFill>
            <a:schemeClr val="accent1">
              <a:alpha val="52571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2C3422-F8D1-D83B-462E-72A7CD99E0B3}"/>
                </a:ext>
              </a:extLst>
            </p:cNvPr>
            <p:cNvSpPr/>
            <p:nvPr/>
          </p:nvSpPr>
          <p:spPr>
            <a:xfrm>
              <a:off x="1102425" y="4071978"/>
              <a:ext cx="9987147" cy="5677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A42747-2168-D279-C4EE-2AEFF7CF04C8}"/>
                </a:ext>
              </a:extLst>
            </p:cNvPr>
            <p:cNvSpPr txBox="1"/>
            <p:nvPr/>
          </p:nvSpPr>
          <p:spPr>
            <a:xfrm>
              <a:off x="1102424" y="4063476"/>
              <a:ext cx="9987147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Thank you!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26D58D-C194-7D3C-D790-33586153EC06}"/>
              </a:ext>
            </a:extLst>
          </p:cNvPr>
          <p:cNvGrpSpPr/>
          <p:nvPr/>
        </p:nvGrpSpPr>
        <p:grpSpPr>
          <a:xfrm>
            <a:off x="1102424" y="4795882"/>
            <a:ext cx="9987148" cy="461665"/>
            <a:chOff x="1102424" y="4795882"/>
            <a:chExt cx="9987148" cy="461665"/>
          </a:xfrm>
          <a:solidFill>
            <a:schemeClr val="accent1">
              <a:alpha val="52571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9A12F-4BCD-C75C-B5AB-23D7BF7D01A6}"/>
                </a:ext>
              </a:extLst>
            </p:cNvPr>
            <p:cNvSpPr/>
            <p:nvPr/>
          </p:nvSpPr>
          <p:spPr>
            <a:xfrm>
              <a:off x="1102425" y="4813427"/>
              <a:ext cx="9987147" cy="426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91623-E0EB-1CE1-F7F8-15EA494CBE64}"/>
                </a:ext>
              </a:extLst>
            </p:cNvPr>
            <p:cNvSpPr txBox="1"/>
            <p:nvPr/>
          </p:nvSpPr>
          <p:spPr>
            <a:xfrm>
              <a:off x="1102424" y="4795882"/>
              <a:ext cx="9987147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Reach out: </a:t>
              </a:r>
              <a:r>
                <a:rPr lang="en-US" sz="2400">
                  <a:solidFill>
                    <a:schemeClr val="bg1"/>
                  </a:solidFill>
                  <a:latin typeface="Franklin Gothic Book" panose="020B05030201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vahedi@rand.org</a:t>
              </a:r>
              <a:r>
                <a:rPr lang="en-US" sz="240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; x5991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CF2FA8-12AB-6AA6-0206-E2B9D0B8D9AB}"/>
              </a:ext>
            </a:extLst>
          </p:cNvPr>
          <p:cNvSpPr txBox="1"/>
          <p:nvPr/>
        </p:nvSpPr>
        <p:spPr>
          <a:xfrm>
            <a:off x="5256096" y="0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latin typeface="Franklin Gothic Book" panose="020B0503020102020204" pitchFamily="34" charset="0"/>
              </a:rPr>
              <a:t>FOR INTERNAL USE ONLY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65D4C8-A3F2-BA1E-7D06-55CF1E30231C}"/>
              </a:ext>
            </a:extLst>
          </p:cNvPr>
          <p:cNvGrpSpPr/>
          <p:nvPr/>
        </p:nvGrpSpPr>
        <p:grpSpPr>
          <a:xfrm>
            <a:off x="1102424" y="5444431"/>
            <a:ext cx="9987147" cy="426575"/>
            <a:chOff x="1102425" y="4813427"/>
            <a:chExt cx="9987147" cy="426575"/>
          </a:xfrm>
          <a:solidFill>
            <a:schemeClr val="accent1">
              <a:alpha val="52571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21BDA0-F5A5-09CE-6697-77311C651671}"/>
                </a:ext>
              </a:extLst>
            </p:cNvPr>
            <p:cNvSpPr/>
            <p:nvPr/>
          </p:nvSpPr>
          <p:spPr>
            <a:xfrm>
              <a:off x="1102425" y="4813427"/>
              <a:ext cx="9987147" cy="426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7EA5C9-CE06-13CA-E77A-DFED935E6765}"/>
                </a:ext>
              </a:extLst>
            </p:cNvPr>
            <p:cNvSpPr txBox="1"/>
            <p:nvPr/>
          </p:nvSpPr>
          <p:spPr>
            <a:xfrm>
              <a:off x="1102425" y="4813427"/>
              <a:ext cx="998714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GPT help? Reach out: </a:t>
              </a:r>
              <a:r>
                <a:rPr lang="en-US" sz="2000" u="sng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istservicedesk@rand.org</a:t>
              </a:r>
              <a:endParaRPr lang="en-US" sz="2000" u="sng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58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A2D71-6E2C-100D-3D3B-43FB3CAE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Franklin Gothic Medium" panose="020B0603020102020204" pitchFamily="34" charset="0"/>
              </a:rPr>
              <a:t>Background</a:t>
            </a:r>
            <a:br>
              <a:rPr lang="en-US" sz="4000">
                <a:solidFill>
                  <a:srgbClr val="FFFFFF"/>
                </a:solidFill>
                <a:latin typeface="+mj-lt"/>
              </a:rPr>
            </a:br>
            <a:endParaRPr lang="en-US" sz="4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85F3C-B5B1-C2C6-C110-6127604D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E90980-61C1-EDCE-7B5C-9A3F42D5A200}"/>
              </a:ext>
            </a:extLst>
          </p:cNvPr>
          <p:cNvGrpSpPr/>
          <p:nvPr/>
        </p:nvGrpSpPr>
        <p:grpSpPr>
          <a:xfrm>
            <a:off x="5319821" y="885027"/>
            <a:ext cx="5588822" cy="2086846"/>
            <a:chOff x="4233245" y="575348"/>
            <a:chExt cx="6443096" cy="27270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2565F4-3398-9433-A243-416B28DC82CC}"/>
                </a:ext>
              </a:extLst>
            </p:cNvPr>
            <p:cNvGrpSpPr/>
            <p:nvPr/>
          </p:nvGrpSpPr>
          <p:grpSpPr>
            <a:xfrm>
              <a:off x="4288696" y="575348"/>
              <a:ext cx="6387645" cy="1646329"/>
              <a:chOff x="740229" y="1814770"/>
              <a:chExt cx="8927499" cy="1646329"/>
            </a:xfrm>
          </p:grpSpPr>
          <p:sp>
            <p:nvSpPr>
              <p:cNvPr id="3" name="Pentagon 2">
                <a:extLst>
                  <a:ext uri="{FF2B5EF4-FFF2-40B4-BE49-F238E27FC236}">
                    <a16:creationId xmlns:a16="http://schemas.microsoft.com/office/drawing/2014/main" id="{BC10D69D-D55E-231A-EA74-08DC580C5E0F}"/>
                  </a:ext>
                </a:extLst>
              </p:cNvPr>
              <p:cNvSpPr/>
              <p:nvPr/>
            </p:nvSpPr>
            <p:spPr>
              <a:xfrm>
                <a:off x="2111567" y="2037181"/>
                <a:ext cx="1471898" cy="1171405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/>
                  <a:t>QA</a:t>
                </a:r>
              </a:p>
            </p:txBody>
          </p:sp>
          <p:sp>
            <p:nvSpPr>
              <p:cNvPr id="4" name="Pentagon 3">
                <a:extLst>
                  <a:ext uri="{FF2B5EF4-FFF2-40B4-BE49-F238E27FC236}">
                    <a16:creationId xmlns:a16="http://schemas.microsoft.com/office/drawing/2014/main" id="{A2DCBEDE-455F-ACA5-E129-2A87C90D7EB5}"/>
                  </a:ext>
                </a:extLst>
              </p:cNvPr>
              <p:cNvSpPr/>
              <p:nvPr/>
            </p:nvSpPr>
            <p:spPr>
              <a:xfrm>
                <a:off x="5019113" y="2035115"/>
                <a:ext cx="1367874" cy="1171405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/>
                  <a:t>Editing</a:t>
                </a:r>
                <a:endParaRPr lang="en-US" sz="1500"/>
              </a:p>
            </p:txBody>
          </p:sp>
          <p:pic>
            <p:nvPicPr>
              <p:cNvPr id="5" name="Picture 4" descr="A yellow paper with lines on it&#10;&#10;Description automatically generated">
                <a:extLst>
                  <a:ext uri="{FF2B5EF4-FFF2-40B4-BE49-F238E27FC236}">
                    <a16:creationId xmlns:a16="http://schemas.microsoft.com/office/drawing/2014/main" id="{FFD46EE5-8604-C782-572F-90029FBA6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740229" y="1925727"/>
                <a:ext cx="1086291" cy="1535372"/>
              </a:xfrm>
              <a:prstGeom prst="rect">
                <a:avLst/>
              </a:prstGeom>
            </p:spPr>
          </p:pic>
          <p:pic>
            <p:nvPicPr>
              <p:cNvPr id="6" name="Picture 5" descr="A yellow paper with lines on it&#10;&#10;Description automatically generated">
                <a:extLst>
                  <a:ext uri="{FF2B5EF4-FFF2-40B4-BE49-F238E27FC236}">
                    <a16:creationId xmlns:a16="http://schemas.microsoft.com/office/drawing/2014/main" id="{9AEBB37D-1F62-725A-9E83-46ABF0B49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749582" y="1890773"/>
                <a:ext cx="1078511" cy="1535373"/>
              </a:xfrm>
              <a:prstGeom prst="rect">
                <a:avLst/>
              </a:prstGeom>
            </p:spPr>
          </p:pic>
          <p:pic>
            <p:nvPicPr>
              <p:cNvPr id="10" name="Picture 9" descr="A yellow paper with lines on it&#10;&#10;Description automatically generated">
                <a:extLst>
                  <a:ext uri="{FF2B5EF4-FFF2-40B4-BE49-F238E27FC236}">
                    <a16:creationId xmlns:a16="http://schemas.microsoft.com/office/drawing/2014/main" id="{7493853E-6421-2501-37A4-F03B816D0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6594200" y="1814770"/>
                <a:ext cx="1047900" cy="1641082"/>
              </a:xfrm>
              <a:prstGeom prst="rect">
                <a:avLst/>
              </a:prstGeom>
            </p:spPr>
          </p:pic>
          <p:sp>
            <p:nvSpPr>
              <p:cNvPr id="11" name="Right Arrow Callout 10">
                <a:extLst>
                  <a:ext uri="{FF2B5EF4-FFF2-40B4-BE49-F238E27FC236}">
                    <a16:creationId xmlns:a16="http://schemas.microsoft.com/office/drawing/2014/main" id="{427BB005-63DF-1C72-6758-7B9E0078DFF6}"/>
                  </a:ext>
                </a:extLst>
              </p:cNvPr>
              <p:cNvSpPr/>
              <p:nvPr/>
            </p:nvSpPr>
            <p:spPr>
              <a:xfrm>
                <a:off x="7849313" y="1990789"/>
                <a:ext cx="1818415" cy="1115184"/>
              </a:xfrm>
              <a:prstGeom prst="rightArrowCallou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Publish</a:t>
                </a:r>
              </a:p>
            </p:txBody>
          </p:sp>
        </p:grpSp>
        <p:sp>
          <p:nvSpPr>
            <p:cNvPr id="16" name="Right Arrow Callout 15">
              <a:extLst>
                <a:ext uri="{FF2B5EF4-FFF2-40B4-BE49-F238E27FC236}">
                  <a16:creationId xmlns:a16="http://schemas.microsoft.com/office/drawing/2014/main" id="{C64850B7-E23D-1D66-8D12-6D69F8B494CF}"/>
                </a:ext>
              </a:extLst>
            </p:cNvPr>
            <p:cNvSpPr/>
            <p:nvPr/>
          </p:nvSpPr>
          <p:spPr>
            <a:xfrm>
              <a:off x="4233245" y="2380098"/>
              <a:ext cx="1362185" cy="922321"/>
            </a:xfrm>
            <a:prstGeom prst="rightArrowCallou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Sponsor</a:t>
              </a:r>
            </a:p>
            <a:p>
              <a:pPr algn="ctr"/>
              <a:r>
                <a:rPr lang="en-US" sz="1100" dirty="0"/>
                <a:t>Draft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D3CC91-E9AB-ED2B-0033-8F49300D4A59}"/>
              </a:ext>
            </a:extLst>
          </p:cNvPr>
          <p:cNvSpPr txBox="1"/>
          <p:nvPr/>
        </p:nvSpPr>
        <p:spPr>
          <a:xfrm>
            <a:off x="6474099" y="304123"/>
            <a:ext cx="332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Current Pubs Pipeline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0FB7B4-8AC1-C201-1F06-D613B413AF2B}"/>
              </a:ext>
            </a:extLst>
          </p:cNvPr>
          <p:cNvSpPr txBox="1"/>
          <p:nvPr/>
        </p:nvSpPr>
        <p:spPr>
          <a:xfrm>
            <a:off x="6447031" y="3462603"/>
            <a:ext cx="54283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u="none" strike="noStrike" dirty="0">
                <a:solidFill>
                  <a:srgbClr val="323130"/>
                </a:solidFill>
                <a:effectLst/>
                <a:latin typeface="SegoeUI"/>
              </a:rPr>
              <a:t>“…recommendation is to offer more streamlined production options for all of our publications to greatly speed up the publication process.”</a:t>
            </a:r>
          </a:p>
          <a:p>
            <a:pPr algn="l"/>
            <a:r>
              <a:rPr lang="en-US" i="0" u="none" strike="noStrike" dirty="0">
                <a:solidFill>
                  <a:srgbClr val="323130"/>
                </a:solidFill>
                <a:effectLst/>
                <a:latin typeface="SegoeUI"/>
              </a:rPr>
              <a:t> </a:t>
            </a:r>
            <a:r>
              <a:rPr lang="en-US" b="1" i="0" u="none" strike="noStrike" dirty="0">
                <a:solidFill>
                  <a:srgbClr val="323130"/>
                </a:solidFill>
                <a:effectLst/>
                <a:latin typeface="SegoeUI"/>
              </a:rPr>
              <a:t>–Jason Matheny </a:t>
            </a:r>
            <a:r>
              <a:rPr lang="en-US" b="1" i="0" u="none" strike="noStrike" dirty="0">
                <a:solidFill>
                  <a:srgbClr val="323130"/>
                </a:solidFill>
                <a:effectLst/>
                <a:latin typeface="SegoeUI"/>
                <a:hlinkClick r:id="rId5"/>
              </a:rPr>
              <a:t>[source]</a:t>
            </a:r>
            <a:endParaRPr lang="en-US" b="1" i="0" u="none" strike="noStrike" dirty="0">
              <a:solidFill>
                <a:srgbClr val="323130"/>
              </a:solidFill>
              <a:effectLst/>
              <a:latin typeface="SegoeUI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5E126DD-DDCB-72FA-5726-CD71A93BFCB3}"/>
              </a:ext>
            </a:extLst>
          </p:cNvPr>
          <p:cNvSpPr/>
          <p:nvPr/>
        </p:nvSpPr>
        <p:spPr>
          <a:xfrm>
            <a:off x="4782237" y="314518"/>
            <a:ext cx="6710083" cy="2860266"/>
          </a:xfrm>
          <a:prstGeom prst="round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24375"/>
                </a:schemeClr>
              </a:gs>
              <a:gs pos="0">
                <a:srgbClr val="7030A0">
                  <a:alpha val="9200"/>
                </a:srgbClr>
              </a:gs>
            </a:gsLst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97E048-DF42-358A-D5CA-1DDA462FF75D}"/>
              </a:ext>
            </a:extLst>
          </p:cNvPr>
          <p:cNvSpPr txBox="1"/>
          <p:nvPr/>
        </p:nvSpPr>
        <p:spPr>
          <a:xfrm>
            <a:off x="4653637" y="5050172"/>
            <a:ext cx="49978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1F243C"/>
                </a:solidFill>
                <a:effectLst/>
                <a:latin typeface="inter"/>
              </a:rPr>
              <a:t>Grammarly will, at the choice and written request of Customer, delete any Customer Data in its possession within a commercially reasonable time</a:t>
            </a:r>
            <a:r>
              <a:rPr lang="en-US" dirty="0">
                <a:solidFill>
                  <a:srgbClr val="1F243C"/>
                </a:solidFill>
                <a:latin typeface="inter"/>
              </a:rPr>
              <a:t>… </a:t>
            </a:r>
          </a:p>
          <a:p>
            <a:r>
              <a:rPr lang="en-US" b="1" dirty="0">
                <a:solidFill>
                  <a:srgbClr val="1F243C"/>
                </a:solidFill>
                <a:latin typeface="inter"/>
              </a:rPr>
              <a:t>--Grammarly </a:t>
            </a:r>
            <a:r>
              <a:rPr lang="en-US" b="1" dirty="0">
                <a:solidFill>
                  <a:srgbClr val="1F243C"/>
                </a:solidFill>
                <a:latin typeface="inter"/>
                <a:hlinkClick r:id="rId6"/>
              </a:rPr>
              <a:t>[source]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9980E-84D5-1508-5686-92E24089929E}"/>
              </a:ext>
            </a:extLst>
          </p:cNvPr>
          <p:cNvSpPr txBox="1"/>
          <p:nvPr/>
        </p:nvSpPr>
        <p:spPr>
          <a:xfrm>
            <a:off x="8602315" y="6160308"/>
            <a:ext cx="231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Data Protection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Video 11" descr="Dog Laying On The Floor">
            <a:extLst>
              <a:ext uri="{FF2B5EF4-FFF2-40B4-BE49-F238E27FC236}">
                <a16:creationId xmlns:a16="http://schemas.microsoft.com/office/drawing/2014/main" id="{1A43FD70-8AA8-69FC-854D-5BC53CDC9C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10397" y="12072"/>
            <a:ext cx="12191977" cy="6858022"/>
          </a:xfrm>
          <a:prstGeom prst="rect">
            <a:avLst/>
          </a:prstGeom>
          <a:ln>
            <a:noFill/>
          </a:ln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C5082-DCE3-9A6F-F7DB-4AF8B713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9" y="230418"/>
            <a:ext cx="4899021" cy="231488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  <a:highlight>
                  <a:srgbClr val="393E39"/>
                </a:highlight>
                <a:latin typeface="+mj-lt"/>
              </a:rPr>
              <a:t>Pain Points around Early Drafts to Sponsors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6EB52-9FF5-0294-8283-4423D5F6E1D8}"/>
              </a:ext>
            </a:extLst>
          </p:cNvPr>
          <p:cNvSpPr txBox="1"/>
          <p:nvPr/>
        </p:nvSpPr>
        <p:spPr>
          <a:xfrm>
            <a:off x="7315201" y="3066659"/>
            <a:ext cx="4876800" cy="3354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 dirty="0">
                <a:highlight>
                  <a:srgbClr val="EAA90C"/>
                </a:highlight>
              </a:rPr>
              <a:t>Sponsor may want draft before Pubs process can be navigated</a:t>
            </a:r>
            <a:endParaRPr lang="en-US" dirty="0"/>
          </a:p>
          <a:p>
            <a:pPr marL="800100" lvl="1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highlight>
                  <a:srgbClr val="EAA90C"/>
                </a:highlight>
              </a:rPr>
              <a:t>Clear up “grammar” issues first</a:t>
            </a:r>
            <a:endParaRPr lang="en-US" dirty="0">
              <a:cs typeface="Calibri" panose="020F0502020204030204"/>
            </a:endParaRP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 dirty="0">
                <a:highlight>
                  <a:srgbClr val="EAA90C"/>
                </a:highlight>
              </a:rPr>
              <a:t>A need for quicker timelines to publishing</a:t>
            </a:r>
          </a:p>
          <a:p>
            <a:pPr marL="800100" lvl="1" indent="-34290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>
                <a:highlight>
                  <a:srgbClr val="EAA90C"/>
                </a:highlight>
              </a:rPr>
              <a:t>Can speed up task rate of Pubs by prescreening via GPT</a:t>
            </a:r>
          </a:p>
          <a:p>
            <a:pPr marL="800100" lvl="1" indent="-342900">
              <a:spcAft>
                <a:spcPts val="600"/>
              </a:spcAft>
              <a:buFont typeface="Wingdings" pitchFamily="2" charset="2"/>
              <a:buChar char="ü"/>
            </a:pPr>
            <a:endParaRPr lang="en-US" sz="2400" dirty="0">
              <a:highlight>
                <a:srgbClr val="EAA90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3630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95471"/>
            <a:ext cx="12192000" cy="77577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Possible Alternative Pubs Pipeline 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1"/>
          </p:nvPr>
        </p:nvSpPr>
        <p:spPr>
          <a:xfrm>
            <a:off x="-146667" y="897844"/>
            <a:ext cx="12192000" cy="419379"/>
          </a:xfrm>
        </p:spPr>
        <p:txBody>
          <a:bodyPr>
            <a:normAutofit lnSpcReduction="10000"/>
          </a:bodyPr>
          <a:lstStyle/>
          <a:p>
            <a:r>
              <a:rPr lang="en-US"/>
              <a:t>A simplified example…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8320B952-E11E-B7E6-8BA8-7649D9378B76}"/>
              </a:ext>
            </a:extLst>
          </p:cNvPr>
          <p:cNvSpPr/>
          <p:nvPr/>
        </p:nvSpPr>
        <p:spPr>
          <a:xfrm>
            <a:off x="4834943" y="2575695"/>
            <a:ext cx="1163330" cy="117140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QA</a:t>
            </a:r>
            <a:endParaRPr lang="en-US" sz="1500" dirty="0"/>
          </a:p>
        </p:txBody>
      </p:sp>
      <p:pic>
        <p:nvPicPr>
          <p:cNvPr id="5" name="Picture 4" descr="A yellow paper with lines on it&#10;&#10;Description automatically generated">
            <a:extLst>
              <a:ext uri="{FF2B5EF4-FFF2-40B4-BE49-F238E27FC236}">
                <a16:creationId xmlns:a16="http://schemas.microsoft.com/office/drawing/2014/main" id="{5370E82A-5DAB-5E13-973F-A3DBC606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50939" y="2340856"/>
            <a:ext cx="892132" cy="1641082"/>
          </a:xfrm>
          <a:prstGeom prst="rect">
            <a:avLst/>
          </a:prstGeom>
        </p:spPr>
      </p:pic>
      <p:pic>
        <p:nvPicPr>
          <p:cNvPr id="6" name="Picture 5" descr="A yellow paper with lines on it&#10;&#10;Description automatically generated">
            <a:extLst>
              <a:ext uri="{FF2B5EF4-FFF2-40B4-BE49-F238E27FC236}">
                <a16:creationId xmlns:a16="http://schemas.microsoft.com/office/drawing/2014/main" id="{7C3EB9BE-0EC3-5D10-FA65-193BBB27B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13485" y="2340856"/>
            <a:ext cx="892132" cy="1641082"/>
          </a:xfrm>
          <a:prstGeom prst="rect">
            <a:avLst/>
          </a:prstGeom>
        </p:spPr>
      </p:pic>
      <p:pic>
        <p:nvPicPr>
          <p:cNvPr id="8" name="Picture 7" descr="A yellow paper with lines on it&#10;&#10;Description automatically generated">
            <a:extLst>
              <a:ext uri="{FF2B5EF4-FFF2-40B4-BE49-F238E27FC236}">
                <a16:creationId xmlns:a16="http://schemas.microsoft.com/office/drawing/2014/main" id="{17610219-7A99-9300-0227-C04129406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27599" y="2340856"/>
            <a:ext cx="892132" cy="1641082"/>
          </a:xfrm>
          <a:prstGeom prst="rect">
            <a:avLst/>
          </a:prstGeo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47B5B217-14CB-EA01-1EF8-11C28610B573}"/>
              </a:ext>
            </a:extLst>
          </p:cNvPr>
          <p:cNvSpPr/>
          <p:nvPr/>
        </p:nvSpPr>
        <p:spPr>
          <a:xfrm>
            <a:off x="2258283" y="2593526"/>
            <a:ext cx="1254104" cy="1135743"/>
          </a:xfrm>
          <a:prstGeom prst="stripedRightArrow">
            <a:avLst>
              <a:gd name="adj1" fmla="val 79930"/>
              <a:gd name="adj2" fmla="val 49106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GPT</a:t>
            </a:r>
          </a:p>
        </p:txBody>
      </p:sp>
      <p:pic>
        <p:nvPicPr>
          <p:cNvPr id="22" name="Picture 21" descr="A yellow paper with lines on it&#10;&#10;Description automatically generated">
            <a:extLst>
              <a:ext uri="{FF2B5EF4-FFF2-40B4-BE49-F238E27FC236}">
                <a16:creationId xmlns:a16="http://schemas.microsoft.com/office/drawing/2014/main" id="{6BDCBC51-460A-864B-9C5F-1ABC1D777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47766" y="2340856"/>
            <a:ext cx="892132" cy="1641082"/>
          </a:xfrm>
          <a:prstGeom prst="rect">
            <a:avLst/>
          </a:prstGeom>
        </p:spPr>
      </p:pic>
      <p:sp>
        <p:nvSpPr>
          <p:cNvPr id="23" name="Right Arrow Callout 22">
            <a:extLst>
              <a:ext uri="{FF2B5EF4-FFF2-40B4-BE49-F238E27FC236}">
                <a16:creationId xmlns:a16="http://schemas.microsoft.com/office/drawing/2014/main" id="{AB5786CF-EBE9-41BF-3858-64D65321901F}"/>
              </a:ext>
            </a:extLst>
          </p:cNvPr>
          <p:cNvSpPr/>
          <p:nvPr/>
        </p:nvSpPr>
        <p:spPr>
          <a:xfrm>
            <a:off x="9855110" y="2559961"/>
            <a:ext cx="1576906" cy="1202872"/>
          </a:xfrm>
          <a:prstGeom prst="rightArrowCallou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25" name="Right Arrow Callout 24">
            <a:extLst>
              <a:ext uri="{FF2B5EF4-FFF2-40B4-BE49-F238E27FC236}">
                <a16:creationId xmlns:a16="http://schemas.microsoft.com/office/drawing/2014/main" id="{1D8FF4E3-D244-6CFC-4DEB-8EE6C884F846}"/>
              </a:ext>
            </a:extLst>
          </p:cNvPr>
          <p:cNvSpPr/>
          <p:nvPr/>
        </p:nvSpPr>
        <p:spPr>
          <a:xfrm>
            <a:off x="3634025" y="4195333"/>
            <a:ext cx="1612340" cy="1171404"/>
          </a:xfrm>
          <a:prstGeom prst="rightArrowCallo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Sponsor</a:t>
            </a:r>
          </a:p>
          <a:p>
            <a:pPr algn="ctr"/>
            <a:r>
              <a:rPr lang="en-US" dirty="0"/>
              <a:t>Draft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7BF2E-1B27-CDC4-8CA7-904B6F3B1CA2}"/>
              </a:ext>
            </a:extLst>
          </p:cNvPr>
          <p:cNvSpPr txBox="1"/>
          <p:nvPr/>
        </p:nvSpPr>
        <p:spPr>
          <a:xfrm>
            <a:off x="1014409" y="1671315"/>
            <a:ext cx="11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Pre-QA</a:t>
            </a:r>
          </a:p>
          <a:p>
            <a:pPr algn="ctr"/>
            <a:r>
              <a:rPr lang="en-US" u="sng" dirty="0"/>
              <a:t>Document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CCBD7-F465-0B5C-BF2D-DBC7B232A9AB}"/>
              </a:ext>
            </a:extLst>
          </p:cNvPr>
          <p:cNvGrpSpPr/>
          <p:nvPr/>
        </p:nvGrpSpPr>
        <p:grpSpPr>
          <a:xfrm>
            <a:off x="7320829" y="2575695"/>
            <a:ext cx="1211725" cy="1171404"/>
            <a:chOff x="7314337" y="2114175"/>
            <a:chExt cx="1211725" cy="1171404"/>
          </a:xfrm>
        </p:grpSpPr>
        <p:sp>
          <p:nvSpPr>
            <p:cNvPr id="20" name="Pentagon 19">
              <a:extLst>
                <a:ext uri="{FF2B5EF4-FFF2-40B4-BE49-F238E27FC236}">
                  <a16:creationId xmlns:a16="http://schemas.microsoft.com/office/drawing/2014/main" id="{76D9CAE7-0356-12F9-5390-B03FB25EFD18}"/>
                </a:ext>
              </a:extLst>
            </p:cNvPr>
            <p:cNvSpPr/>
            <p:nvPr/>
          </p:nvSpPr>
          <p:spPr>
            <a:xfrm>
              <a:off x="7412904" y="2114175"/>
              <a:ext cx="1113158" cy="117140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Editing</a:t>
              </a:r>
              <a:endParaRPr lang="en-US" sz="15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1F5CA8-FA55-C30E-2547-D2347F8B73E8}"/>
                </a:ext>
              </a:extLst>
            </p:cNvPr>
            <p:cNvSpPr/>
            <p:nvPr/>
          </p:nvSpPr>
          <p:spPr>
            <a:xfrm>
              <a:off x="7314337" y="2114175"/>
              <a:ext cx="110651" cy="117140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943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1A30-EF2E-C21F-6672-1E9313C0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GPT Method Implemented in Early Review</a:t>
            </a:r>
          </a:p>
        </p:txBody>
      </p:sp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5F273D87-D8E9-0880-4F9F-428E0120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404" y="1299120"/>
            <a:ext cx="4712578" cy="496358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B938547-F9A9-E99E-8876-BAFF552A7093}"/>
              </a:ext>
            </a:extLst>
          </p:cNvPr>
          <p:cNvGrpSpPr/>
          <p:nvPr/>
        </p:nvGrpSpPr>
        <p:grpSpPr>
          <a:xfrm>
            <a:off x="528909" y="975955"/>
            <a:ext cx="5899621" cy="5251094"/>
            <a:chOff x="218941" y="1005381"/>
            <a:chExt cx="5899621" cy="5251094"/>
          </a:xfrm>
        </p:grpSpPr>
        <p:pic>
          <p:nvPicPr>
            <p:cNvPr id="6" name="Picture 5" descr="A yellow paper with lines on it&#10;&#10;Description automatically generated">
              <a:extLst>
                <a:ext uri="{FF2B5EF4-FFF2-40B4-BE49-F238E27FC236}">
                  <a16:creationId xmlns:a16="http://schemas.microsoft.com/office/drawing/2014/main" id="{F5AA866B-D761-49A3-B406-66278829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833011" y="1651712"/>
              <a:ext cx="754741" cy="114878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CF4F6B-4FB1-6D77-F177-551B3309C1C7}"/>
                </a:ext>
              </a:extLst>
            </p:cNvPr>
            <p:cNvSpPr txBox="1"/>
            <p:nvPr/>
          </p:nvSpPr>
          <p:spPr>
            <a:xfrm>
              <a:off x="1616652" y="1005381"/>
              <a:ext cx="11651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/>
                <a:t>Pre-QA</a:t>
              </a:r>
            </a:p>
            <a:p>
              <a:pPr algn="ctr"/>
              <a:r>
                <a:rPr lang="en-US" u="sng"/>
                <a:t>Document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1F8EED98-87CA-286D-83A6-ACB89348D709}"/>
                </a:ext>
              </a:extLst>
            </p:cNvPr>
            <p:cNvSpPr/>
            <p:nvPr/>
          </p:nvSpPr>
          <p:spPr>
            <a:xfrm rot="5400000">
              <a:off x="1937204" y="2996266"/>
              <a:ext cx="546353" cy="1548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397F05-0C75-919C-494F-1CF208E595A5}"/>
                </a:ext>
              </a:extLst>
            </p:cNvPr>
            <p:cNvSpPr/>
            <p:nvPr/>
          </p:nvSpPr>
          <p:spPr>
            <a:xfrm>
              <a:off x="1753180" y="3515749"/>
              <a:ext cx="914400" cy="91440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GPT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2D9BACC1-68E0-AE31-3976-7712C711E10B}"/>
                </a:ext>
              </a:extLst>
            </p:cNvPr>
            <p:cNvSpPr/>
            <p:nvPr/>
          </p:nvSpPr>
          <p:spPr>
            <a:xfrm rot="5400000">
              <a:off x="1926070" y="4716683"/>
              <a:ext cx="546353" cy="1548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yellow paper with lines on it&#10;&#10;Description automatically generated">
              <a:extLst>
                <a:ext uri="{FF2B5EF4-FFF2-40B4-BE49-F238E27FC236}">
                  <a16:creationId xmlns:a16="http://schemas.microsoft.com/office/drawing/2014/main" id="{3ADDDCDF-EEC4-C9D2-CF80-F7551A66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887784" y="5107688"/>
              <a:ext cx="754741" cy="1148787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3B59777-8B68-73DD-73BC-0C205C76D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812" y="4008782"/>
              <a:ext cx="1289147" cy="1180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435D3E7-6C6A-086A-84AC-0A1E6917E74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616" y="2490067"/>
              <a:ext cx="1328564" cy="1288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Microsoft, Word, Alt, macOS, BigSur Icon">
              <a:extLst>
                <a:ext uri="{FF2B5EF4-FFF2-40B4-BE49-F238E27FC236}">
                  <a16:creationId xmlns:a16="http://schemas.microsoft.com/office/drawing/2014/main" id="{7F9E6796-FF78-1F26-D597-7A33F455B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727" y="3290005"/>
              <a:ext cx="1284762" cy="1284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4911DC0-EA88-21B5-AE59-93C925388DC5}"/>
                    </a:ext>
                  </a:extLst>
                </p14:cNvPr>
                <p14:cNvContentPartPr/>
                <p14:nvPr/>
              </p14:nvContentPartPr>
              <p14:xfrm>
                <a:off x="1990654" y="5274194"/>
                <a:ext cx="547560" cy="785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4911DC0-EA88-21B5-AE59-93C925388DC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36654" y="5166194"/>
                  <a:ext cx="655200" cy="10015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F964B054-5AAE-9B59-E3FC-38769A920DD0}"/>
                </a:ext>
              </a:extLst>
            </p:cNvPr>
            <p:cNvSpPr/>
            <p:nvPr/>
          </p:nvSpPr>
          <p:spPr>
            <a:xfrm>
              <a:off x="5302376" y="3661402"/>
              <a:ext cx="816186" cy="4282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C5DEC8-3AA9-30F9-4256-AAB7CD679746}"/>
                </a:ext>
              </a:extLst>
            </p:cNvPr>
            <p:cNvSpPr txBox="1"/>
            <p:nvPr/>
          </p:nvSpPr>
          <p:spPr>
            <a:xfrm>
              <a:off x="5237579" y="3292070"/>
              <a:ext cx="796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Merge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5AF1B01-D318-A3C7-52EE-0DDABE9E9F49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45" y="3964206"/>
              <a:ext cx="3799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D9259F9-A84F-F1F0-B0BB-41FAA0BBF00F}"/>
                </a:ext>
              </a:extLst>
            </p:cNvPr>
            <p:cNvSpPr/>
            <p:nvPr/>
          </p:nvSpPr>
          <p:spPr>
            <a:xfrm>
              <a:off x="218941" y="3764644"/>
              <a:ext cx="897838" cy="39912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  <a:p>
              <a:pPr algn="ctr"/>
              <a:r>
                <a:rPr lang="en-US" sz="1050"/>
                <a:t>Prompt +</a:t>
              </a:r>
            </a:p>
            <a:p>
              <a:pPr algn="ctr"/>
              <a:r>
                <a:rPr lang="en-US" sz="1050"/>
                <a:t>Parameters</a:t>
              </a:r>
            </a:p>
            <a:p>
              <a:pPr algn="ctr"/>
              <a:endParaRPr lang="en-US" sz="1050"/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8407C0E-5E34-4ECA-7C23-68CEFCF6933A}"/>
              </a:ext>
            </a:extLst>
          </p:cNvPr>
          <p:cNvSpPr/>
          <p:nvPr/>
        </p:nvSpPr>
        <p:spPr>
          <a:xfrm>
            <a:off x="320040" y="3044250"/>
            <a:ext cx="6248779" cy="3299552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entagon 45">
            <a:extLst>
              <a:ext uri="{FF2B5EF4-FFF2-40B4-BE49-F238E27FC236}">
                <a16:creationId xmlns:a16="http://schemas.microsoft.com/office/drawing/2014/main" id="{A7DF8890-9043-CDE0-5A59-B816E26B780E}"/>
              </a:ext>
            </a:extLst>
          </p:cNvPr>
          <p:cNvSpPr/>
          <p:nvPr/>
        </p:nvSpPr>
        <p:spPr>
          <a:xfrm>
            <a:off x="3308170" y="1559564"/>
            <a:ext cx="1047902" cy="1171404"/>
          </a:xfrm>
          <a:prstGeom prst="homePlate">
            <a:avLst/>
          </a:prstGeom>
          <a:solidFill>
            <a:schemeClr val="accent1">
              <a:alpha val="26012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/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91130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1A30-EF2E-C21F-6672-1E9313C0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GPT as Part of Early Review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C5666-B93B-4928-7898-5127268E29F5}"/>
              </a:ext>
            </a:extLst>
          </p:cNvPr>
          <p:cNvSpPr txBox="1"/>
          <p:nvPr/>
        </p:nvSpPr>
        <p:spPr>
          <a:xfrm>
            <a:off x="5237431" y="1722992"/>
            <a:ext cx="171713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/>
              <a:t>Viable?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39EDC-1686-96BF-9A8C-E61A3B9738D2}"/>
              </a:ext>
            </a:extLst>
          </p:cNvPr>
          <p:cNvSpPr txBox="1"/>
          <p:nvPr/>
        </p:nvSpPr>
        <p:spPr>
          <a:xfrm>
            <a:off x="1907240" y="2989063"/>
            <a:ext cx="3522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</a:t>
            </a:r>
            <a:r>
              <a:rPr lang="en-US" sz="3200" b="1" dirty="0"/>
              <a:t>Quality</a:t>
            </a:r>
            <a:r>
              <a:rPr lang="en-US" sz="3200" dirty="0"/>
              <a:t> of “Edits”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00FA8-DA1C-62FF-9A7C-C81B995E6FDF}"/>
              </a:ext>
            </a:extLst>
          </p:cNvPr>
          <p:cNvSpPr txBox="1"/>
          <p:nvPr/>
        </p:nvSpPr>
        <p:spPr>
          <a:xfrm>
            <a:off x="6762753" y="2989062"/>
            <a:ext cx="3636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2. </a:t>
            </a:r>
            <a:r>
              <a:rPr lang="en-US" sz="3200" b="1" dirty="0"/>
              <a:t>Number</a:t>
            </a:r>
            <a:r>
              <a:rPr lang="en-US" sz="3200" dirty="0"/>
              <a:t> of “Edits”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E59E1-8C62-61AA-4788-553407BBED8E}"/>
              </a:ext>
            </a:extLst>
          </p:cNvPr>
          <p:cNvSpPr txBox="1"/>
          <p:nvPr/>
        </p:nvSpPr>
        <p:spPr>
          <a:xfrm>
            <a:off x="4836617" y="4459375"/>
            <a:ext cx="2518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so, then how?</a:t>
            </a:r>
          </a:p>
        </p:txBody>
      </p:sp>
    </p:spTree>
    <p:extLst>
      <p:ext uri="{BB962C8B-B14F-4D97-AF65-F5344CB8AC3E}">
        <p14:creationId xmlns:p14="http://schemas.microsoft.com/office/powerpoint/2010/main" val="40713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45CA3-B2AD-9800-DEE3-5FA473F32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06" y="2436776"/>
            <a:ext cx="3201366" cy="1565167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GPT as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Proto-Editor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1CDA8-4BE0-F262-FD79-D8A4CF01CBC7}"/>
              </a:ext>
            </a:extLst>
          </p:cNvPr>
          <p:cNvSpPr txBox="1"/>
          <p:nvPr/>
        </p:nvSpPr>
        <p:spPr>
          <a:xfrm>
            <a:off x="4765638" y="978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F9404-35DB-CD75-704C-8B6B5B7ABF22}"/>
              </a:ext>
            </a:extLst>
          </p:cNvPr>
          <p:cNvSpPr txBox="1"/>
          <p:nvPr/>
        </p:nvSpPr>
        <p:spPr>
          <a:xfrm>
            <a:off x="-1365161" y="-195758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4D53A3-27FD-FA36-4944-214C3C087691}"/>
              </a:ext>
            </a:extLst>
          </p:cNvPr>
          <p:cNvSpPr txBox="1"/>
          <p:nvPr/>
        </p:nvSpPr>
        <p:spPr>
          <a:xfrm>
            <a:off x="5250386" y="6002014"/>
            <a:ext cx="5722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Support? 		Reach out to </a:t>
            </a:r>
            <a:r>
              <a:rPr lang="en-US" dirty="0">
                <a:solidFill>
                  <a:schemeClr val="accent6"/>
                </a:solidFill>
                <a:hlinkClick r:id="rId3"/>
              </a:rPr>
              <a:t>istservicedesk@rand.org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Feedback? 	Contact </a:t>
            </a:r>
            <a:r>
              <a:rPr lang="en-US" dirty="0">
                <a:solidFill>
                  <a:schemeClr val="accent6"/>
                </a:solidFill>
                <a:hlinkClick r:id="rId4"/>
              </a:rPr>
              <a:t>jbartle@rand.org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9ACF929-C2DA-98D6-3402-8E2800380D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1060342"/>
              </p:ext>
            </p:extLst>
          </p:nvPr>
        </p:nvGraphicFramePr>
        <p:xfrm>
          <a:off x="4206724" y="317344"/>
          <a:ext cx="7816366" cy="5198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8D7CE48-ED42-7D94-DCE5-36922CC83437}"/>
              </a:ext>
            </a:extLst>
          </p:cNvPr>
          <p:cNvSpPr txBox="1"/>
          <p:nvPr/>
        </p:nvSpPr>
        <p:spPr>
          <a:xfrm>
            <a:off x="5136086" y="1157973"/>
            <a:ext cx="207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 Parameter Space :  </a:t>
            </a:r>
          </a:p>
        </p:txBody>
      </p:sp>
    </p:spTree>
    <p:extLst>
      <p:ext uri="{BB962C8B-B14F-4D97-AF65-F5344CB8AC3E}">
        <p14:creationId xmlns:p14="http://schemas.microsoft.com/office/powerpoint/2010/main" val="4074790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FF68B7B-1358-6F42-8B89-5FB5B8634D04}">
  <we:reference id="22ff87a5-132f-4d52-9e97-94d888e4dd91" version="3.4.0.0" store="EXCatalog" storeType="EXCatalog"/>
  <we:alternateReferences>
    <we:reference id="WA104380050" version="3.4.0.0" store="en-US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78975c20-18d4-40c9-811f-0d8ea387c6ea}" enabled="0" method="" siteId="{78975c20-18d4-40c9-811f-0d8ea387c6e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{CF0173D1-28B0-2E49-88DD-1F83D856FB19}tf10001070</Template>
  <TotalTime>15819</TotalTime>
  <Words>1845</Words>
  <Application>Microsoft Macintosh PowerPoint</Application>
  <PresentationFormat>Widescreen</PresentationFormat>
  <Paragraphs>442</Paragraphs>
  <Slides>33</Slides>
  <Notes>30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MS UI Gothic</vt:lpstr>
      <vt:lpstr>Arial</vt:lpstr>
      <vt:lpstr>Brush Script MT</vt:lpstr>
      <vt:lpstr>Calibri</vt:lpstr>
      <vt:lpstr>Calibri Light</vt:lpstr>
      <vt:lpstr>Cambria Math</vt:lpstr>
      <vt:lpstr>Franklin Gothic Book</vt:lpstr>
      <vt:lpstr>Franklin Gothic Demi</vt:lpstr>
      <vt:lpstr>Franklin Gothic Medium</vt:lpstr>
      <vt:lpstr>Freestyle Script</vt:lpstr>
      <vt:lpstr>inter</vt:lpstr>
      <vt:lpstr>SegoeUI</vt:lpstr>
      <vt:lpstr>Wingdings</vt:lpstr>
      <vt:lpstr>Office Theme</vt:lpstr>
      <vt:lpstr>PowerPoint Presentation</vt:lpstr>
      <vt:lpstr>Overview of Topics</vt:lpstr>
      <vt:lpstr>A Little About Me:</vt:lpstr>
      <vt:lpstr>Background </vt:lpstr>
      <vt:lpstr>Pain Points around Early Drafts to Sponsors</vt:lpstr>
      <vt:lpstr>Possible Alternative Pubs Pipeline </vt:lpstr>
      <vt:lpstr>GPT Method Implemented in Early Review</vt:lpstr>
      <vt:lpstr>GPT as Part of Early Review Process</vt:lpstr>
      <vt:lpstr>GPT as  Proto-Editor</vt:lpstr>
      <vt:lpstr>Example  Prompts:</vt:lpstr>
      <vt:lpstr>Rungs of Possible Edits</vt:lpstr>
      <vt:lpstr>Comparison of Editors</vt:lpstr>
      <vt:lpstr>Comparison of Editors</vt:lpstr>
      <vt:lpstr>Framework for Parameter Action </vt:lpstr>
      <vt:lpstr>Framework for Parameter Action (1)</vt:lpstr>
      <vt:lpstr>Temperature Effects on “Edit” Results </vt:lpstr>
      <vt:lpstr>Temperature Effects on “Edit” Results </vt:lpstr>
      <vt:lpstr>Temperature Effects on “Edit” Results </vt:lpstr>
      <vt:lpstr>Temperature Effect on Change/“Edit” Counts</vt:lpstr>
      <vt:lpstr>Framework for Parameter Action (2)</vt:lpstr>
      <vt:lpstr>Framework for Parameter Action (2)</vt:lpstr>
      <vt:lpstr>Framework for Parameter Action (3)</vt:lpstr>
      <vt:lpstr>Top_p effects on results </vt:lpstr>
      <vt:lpstr>Comment on Holistic Effects</vt:lpstr>
      <vt:lpstr>Framework for Parameter Action (4)</vt:lpstr>
      <vt:lpstr>GPT 3.5 vs GPT 4</vt:lpstr>
      <vt:lpstr>GPT in Future Research</vt:lpstr>
      <vt:lpstr>Next Steps:</vt:lpstr>
      <vt:lpstr>Research questions may utilize answers via LLM in future </vt:lpstr>
      <vt:lpstr>Appendix </vt:lpstr>
      <vt:lpstr># of “Edit” Counts  over temperature</vt:lpstr>
      <vt:lpstr>People prompt, AI… laughs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kind of speedup can you expect?</dc:title>
  <dc:creator>Kate Giglio</dc:creator>
  <cp:lastModifiedBy>John Vahedi</cp:lastModifiedBy>
  <cp:revision>2</cp:revision>
  <dcterms:created xsi:type="dcterms:W3CDTF">2023-04-27T15:50:26Z</dcterms:created>
  <dcterms:modified xsi:type="dcterms:W3CDTF">2023-08-11T13:55:20Z</dcterms:modified>
</cp:coreProperties>
</file>